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 id="2147483672" r:id="rId5"/>
    <p:sldMasterId id="2147483684" r:id="rId6"/>
  </p:sldMasterIdLst>
  <p:notesMasterIdLst>
    <p:notesMasterId r:id="rId15"/>
  </p:notesMasterIdLst>
  <p:sldIdLst>
    <p:sldId id="8906" r:id="rId7"/>
    <p:sldId id="8898" r:id="rId8"/>
    <p:sldId id="8883" r:id="rId9"/>
    <p:sldId id="8904" r:id="rId10"/>
    <p:sldId id="8905" r:id="rId11"/>
    <p:sldId id="8901" r:id="rId12"/>
    <p:sldId id="890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99562A-E8AE-6E56-E587-4C9843A5DF65}" name="Yuki Honda" initials="YH" userId="S::YHonda@wmo.int::48deac19-f276-46d7-a9e8-05f4bdf5df5d" providerId="AD"/>
  <p188:author id="{C896F54B-6569-156E-2504-1C6ED4C9FB6C}" name="Eunha Lim" initials="EL" userId="S::elim@wmo.int::109c1b43-ea12-4a26-96c1-6f8bbf0ee441" providerId="AD"/>
  <p188:author id="{367DCF85-E3F3-ED62-4F71-ED39371EB596}" name="Guest User" initials="GU" userId="S::urn:spo:anon#c36542f6c74a60a3c23b72cbda619332b3d93be5130712c4fb92366824ead5ab::" providerId="AD"/>
  <p188:author id="{4A2196F1-4822-6210-762C-F497308CE452}" name="Michael Schwab" initials="MS" userId="S::MSchwab@wmo.int::a8c23f53-8102-4334-8327-26dd3be239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lara Josipovic" initials="KJ" lastIdx="1" clrIdx="0">
    <p:extLst>
      <p:ext uri="{19B8F6BF-5375-455C-9EA6-DF929625EA0E}">
        <p15:presenceInfo xmlns:p15="http://schemas.microsoft.com/office/powerpoint/2012/main" userId="S::kjosipovic@wmo.int::3db77c78-b6f0-40c7-a5c2-2c2a2ad414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C"/>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0B01D-E5C5-43AD-AE01-612D912C75ED}" v="2" vWet="4" dt="2024-04-17T10:24:47.668"/>
    <p1510:client id="{77203108-116F-45C3-9563-B52DD57BCEA7}" v="1" dt="2024-04-16T10:54:03.499"/>
    <p1510:client id="{93B70062-1A7C-47C3-8F32-B13E0B573770}" v="10" dt="2024-04-17T10:25:35.591"/>
    <p1510:client id="{A408D1FE-C636-403F-B910-5FA292B6591E}" v="3" dt="2024-04-17T10:41:06.555"/>
    <p1510:client id="{DC8F2D77-8C71-4AA7-94C7-66BC412A6F73}" v="1" dt="2024-04-17T10:31:16.966"/>
    <p1510:client id="{F356E9C4-E518-EFF8-91D0-07E4D43B91EB}" v="123" dt="2024-04-16T14:34:27.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nha Lim" userId="S::elim@wmo.int::109c1b43-ea12-4a26-96c1-6f8bbf0ee441" providerId="AD" clId="Web-{F9E2BF20-F9B7-37ED-DC5A-9327C9D7DABD}"/>
    <pc:docChg chg="modSld">
      <pc:chgData name="Eunha Lim" userId="S::elim@wmo.int::109c1b43-ea12-4a26-96c1-6f8bbf0ee441" providerId="AD" clId="Web-{F9E2BF20-F9B7-37ED-DC5A-9327C9D7DABD}" dt="2024-04-03T09:08:35.090" v="2" actId="20577"/>
      <pc:docMkLst>
        <pc:docMk/>
      </pc:docMkLst>
      <pc:sldChg chg="modSp">
        <pc:chgData name="Eunha Lim" userId="S::elim@wmo.int::109c1b43-ea12-4a26-96c1-6f8bbf0ee441" providerId="AD" clId="Web-{F9E2BF20-F9B7-37ED-DC5A-9327C9D7DABD}" dt="2024-04-03T09:08:35.090" v="2" actId="20577"/>
        <pc:sldMkLst>
          <pc:docMk/>
          <pc:sldMk cId="1839570210" sldId="287"/>
        </pc:sldMkLst>
        <pc:spChg chg="mod">
          <ac:chgData name="Eunha Lim" userId="S::elim@wmo.int::109c1b43-ea12-4a26-96c1-6f8bbf0ee441" providerId="AD" clId="Web-{F9E2BF20-F9B7-37ED-DC5A-9327C9D7DABD}" dt="2024-04-03T09:08:35.090" v="2" actId="20577"/>
          <ac:spMkLst>
            <pc:docMk/>
            <pc:sldMk cId="1839570210" sldId="287"/>
            <ac:spMk id="6" creationId="{5A0CF7AF-A6BE-00EB-3FA1-166B041E9C1F}"/>
          </ac:spMkLst>
        </pc:spChg>
      </pc:sldChg>
    </pc:docChg>
  </pc:docChgLst>
  <pc:docChgLst>
    <pc:chgData name="Yuki Honda" userId="48deac19-f276-46d7-a9e8-05f4bdf5df5d" providerId="ADAL" clId="{98E2BB33-E5C9-406C-90DD-F4DDC593D651}"/>
    <pc:docChg chg="custSel modSld">
      <pc:chgData name="Yuki Honda" userId="48deac19-f276-46d7-a9e8-05f4bdf5df5d" providerId="ADAL" clId="{98E2BB33-E5C9-406C-90DD-F4DDC593D651}" dt="2024-02-15T10:41:33.910" v="458" actId="15"/>
      <pc:docMkLst>
        <pc:docMk/>
      </pc:docMkLst>
      <pc:sldChg chg="modSp mod addCm modCm">
        <pc:chgData name="Yuki Honda" userId="48deac19-f276-46d7-a9e8-05f4bdf5df5d" providerId="ADAL" clId="{98E2BB33-E5C9-406C-90DD-F4DDC593D651}" dt="2024-02-15T10:41:33.910" v="458" actId="15"/>
        <pc:sldMkLst>
          <pc:docMk/>
          <pc:sldMk cId="3609071200" sldId="284"/>
        </pc:sldMkLst>
        <pc:spChg chg="mod">
          <ac:chgData name="Yuki Honda" userId="48deac19-f276-46d7-a9e8-05f4bdf5df5d" providerId="ADAL" clId="{98E2BB33-E5C9-406C-90DD-F4DDC593D651}" dt="2024-02-15T10:41:33.910" v="458" actId="15"/>
          <ac:spMkLst>
            <pc:docMk/>
            <pc:sldMk cId="3609071200" sldId="284"/>
            <ac:spMk id="9" creationId="{99AC9EA2-65EA-1FF7-9A4F-AF2341DFCD06}"/>
          </ac:spMkLst>
        </pc:spChg>
        <pc:extLst>
          <p:ext xmlns:p="http://schemas.openxmlformats.org/presentationml/2006/main" uri="{D6D511B9-2390-475A-947B-AFAB55BFBCF1}">
            <pc226:cmChg xmlns:pc226="http://schemas.microsoft.com/office/powerpoint/2022/06/main/command" chg="add mod">
              <pc226:chgData name="Yuki Honda" userId="48deac19-f276-46d7-a9e8-05f4bdf5df5d" providerId="ADAL" clId="{98E2BB33-E5C9-406C-90DD-F4DDC593D651}" dt="2024-02-15T10:41:28.976" v="456" actId="20577"/>
              <pc2:cmMkLst xmlns:pc2="http://schemas.microsoft.com/office/powerpoint/2019/9/main/command">
                <pc:docMk/>
                <pc:sldMk cId="3609071200" sldId="284"/>
                <pc2:cmMk id="{02604C2D-1924-47DC-BF0F-57DF36274D0B}"/>
              </pc2:cmMkLst>
            </pc226:cmChg>
            <pc226:cmChg xmlns:pc226="http://schemas.microsoft.com/office/powerpoint/2022/06/main/command" chg="add mod">
              <pc226:chgData name="Yuki Honda" userId="48deac19-f276-46d7-a9e8-05f4bdf5df5d" providerId="ADAL" clId="{98E2BB33-E5C9-406C-90DD-F4DDC593D651}" dt="2024-02-15T10:41:28.976" v="456" actId="20577"/>
              <pc2:cmMkLst xmlns:pc2="http://schemas.microsoft.com/office/powerpoint/2019/9/main/command">
                <pc:docMk/>
                <pc:sldMk cId="3609071200" sldId="284"/>
                <pc2:cmMk id="{165081BB-D34A-4285-AF5F-65A612FBE68F}"/>
              </pc2:cmMkLst>
              <pc226:cmRplyChg chg="add">
                <pc226:chgData name="Yuki Honda" userId="48deac19-f276-46d7-a9e8-05f4bdf5df5d" providerId="ADAL" clId="{98E2BB33-E5C9-406C-90DD-F4DDC593D651}" dt="2024-02-15T10:20:47.103" v="385"/>
                <pc2:cmRplyMkLst xmlns:pc2="http://schemas.microsoft.com/office/powerpoint/2019/9/main/command">
                  <pc:docMk/>
                  <pc:sldMk cId="3609071200" sldId="284"/>
                  <pc2:cmMk id="{165081BB-D34A-4285-AF5F-65A612FBE68F}"/>
                  <pc2:cmRplyMk id="{C5CF0900-7F55-45D1-9751-426339B5D244}"/>
                </pc2:cmRplyMkLst>
              </pc226:cmRplyChg>
            </pc226:cmChg>
            <pc226:cmChg xmlns:pc226="http://schemas.microsoft.com/office/powerpoint/2022/06/main/command" chg="mod">
              <pc226:chgData name="Yuki Honda" userId="48deac19-f276-46d7-a9e8-05f4bdf5df5d" providerId="ADAL" clId="{98E2BB33-E5C9-406C-90DD-F4DDC593D651}" dt="2024-02-15T10:41:28.976" v="456" actId="20577"/>
              <pc2:cmMkLst xmlns:pc2="http://schemas.microsoft.com/office/powerpoint/2019/9/main/command">
                <pc:docMk/>
                <pc:sldMk cId="3609071200" sldId="284"/>
                <pc2:cmMk id="{9A55A7D9-7668-49C8-9FA1-B4878D6F6DE6}"/>
              </pc2:cmMkLst>
            </pc226:cmChg>
          </p:ext>
        </pc:extLst>
      </pc:sldChg>
    </pc:docChg>
  </pc:docChgLst>
  <pc:docChgLst>
    <pc:chgData name="Eunha Lim" userId="S::elim@wmo.int::109c1b43-ea12-4a26-96c1-6f8bbf0ee441" providerId="AD" clId="Web-{432FFFF8-9890-3F25-1C54-5DE66FD7D460}"/>
    <pc:docChg chg="modSld">
      <pc:chgData name="Eunha Lim" userId="S::elim@wmo.int::109c1b43-ea12-4a26-96c1-6f8bbf0ee441" providerId="AD" clId="Web-{432FFFF8-9890-3F25-1C54-5DE66FD7D460}" dt="2024-02-29T13:52:17.799" v="1" actId="20577"/>
      <pc:docMkLst>
        <pc:docMk/>
      </pc:docMkLst>
      <pc:sldChg chg="modSp">
        <pc:chgData name="Eunha Lim" userId="S::elim@wmo.int::109c1b43-ea12-4a26-96c1-6f8bbf0ee441" providerId="AD" clId="Web-{432FFFF8-9890-3F25-1C54-5DE66FD7D460}" dt="2024-02-29T13:52:17.799" v="1" actId="20577"/>
        <pc:sldMkLst>
          <pc:docMk/>
          <pc:sldMk cId="3609071200" sldId="284"/>
        </pc:sldMkLst>
        <pc:spChg chg="mod">
          <ac:chgData name="Eunha Lim" userId="S::elim@wmo.int::109c1b43-ea12-4a26-96c1-6f8bbf0ee441" providerId="AD" clId="Web-{432FFFF8-9890-3F25-1C54-5DE66FD7D460}" dt="2024-02-29T13:52:17.799" v="1" actId="20577"/>
          <ac:spMkLst>
            <pc:docMk/>
            <pc:sldMk cId="3609071200" sldId="284"/>
            <ac:spMk id="9" creationId="{99AC9EA2-65EA-1FF7-9A4F-AF2341DFCD06}"/>
          </ac:spMkLst>
        </pc:spChg>
      </pc:sldChg>
    </pc:docChg>
  </pc:docChgLst>
  <pc:docChgLst>
    <pc:chgData clId="Web-{8481E30F-7231-BEC4-57C6-C00C0691D683}"/>
    <pc:docChg chg="modSld">
      <pc:chgData name="" userId="" providerId="" clId="Web-{8481E30F-7231-BEC4-57C6-C00C0691D683}" dt="2024-04-03T11:26:20.342" v="1" actId="20577"/>
      <pc:docMkLst>
        <pc:docMk/>
      </pc:docMkLst>
      <pc:sldChg chg="modSp">
        <pc:chgData name="" userId="" providerId="" clId="Web-{8481E30F-7231-BEC4-57C6-C00C0691D683}" dt="2024-04-03T11:26:20.342" v="1" actId="20577"/>
        <pc:sldMkLst>
          <pc:docMk/>
          <pc:sldMk cId="2102021547" sldId="278"/>
        </pc:sldMkLst>
        <pc:spChg chg="mod">
          <ac:chgData name="" userId="" providerId="" clId="Web-{8481E30F-7231-BEC4-57C6-C00C0691D683}" dt="2024-04-03T11:26:20.342" v="1" actId="20577"/>
          <ac:spMkLst>
            <pc:docMk/>
            <pc:sldMk cId="2102021547" sldId="278"/>
            <ac:spMk id="4" creationId="{D43B275B-84BF-C21D-40E8-7D1235DF538A}"/>
          </ac:spMkLst>
        </pc:spChg>
      </pc:sldChg>
    </pc:docChg>
  </pc:docChgLst>
  <pc:docChgLst>
    <pc:chgData name="Michael Schwab" userId="a8c23f53-8102-4334-8327-26dd3be23967" providerId="ADAL" clId="{FA8CDFB5-895F-4CC0-A0E0-5C088AED01BC}"/>
    <pc:docChg chg="">
      <pc:chgData name="Michael Schwab" userId="a8c23f53-8102-4334-8327-26dd3be23967" providerId="ADAL" clId="{FA8CDFB5-895F-4CC0-A0E0-5C088AED01BC}" dt="2024-02-12T16:37:34.823" v="0"/>
      <pc:docMkLst>
        <pc:docMk/>
      </pc:docMkLst>
      <pc:sldChg chg="addCm">
        <pc:chgData name="Michael Schwab" userId="a8c23f53-8102-4334-8327-26dd3be23967" providerId="ADAL" clId="{FA8CDFB5-895F-4CC0-A0E0-5C088AED01BC}" dt="2024-02-12T16:37:34.823" v="0"/>
        <pc:sldMkLst>
          <pc:docMk/>
          <pc:sldMk cId="3609071200" sldId="284"/>
        </pc:sldMkLst>
        <pc:extLst>
          <p:ext xmlns:p="http://schemas.openxmlformats.org/presentationml/2006/main" uri="{D6D511B9-2390-475A-947B-AFAB55BFBCF1}">
            <pc226:cmChg xmlns:pc226="http://schemas.microsoft.com/office/powerpoint/2022/06/main/command" chg="add">
              <pc226:chgData name="Michael Schwab" userId="a8c23f53-8102-4334-8327-26dd3be23967" providerId="ADAL" clId="{FA8CDFB5-895F-4CC0-A0E0-5C088AED01BC}" dt="2024-02-12T16:37:34.823" v="0"/>
              <pc2:cmMkLst xmlns:pc2="http://schemas.microsoft.com/office/powerpoint/2019/9/main/command">
                <pc:docMk/>
                <pc:sldMk cId="3609071200" sldId="284"/>
                <pc2:cmMk id="{9A55A7D9-7668-49C8-9FA1-B4878D6F6DE6}"/>
              </pc2:cmMkLst>
            </pc226:cmChg>
          </p:ext>
        </pc:extLst>
      </pc:sldChg>
    </pc:docChg>
  </pc:docChgLst>
  <pc:docChgLst>
    <pc:chgData name="Yuki Honda" userId="S::yhonda@wmo.int::48deac19-f276-46d7-a9e8-05f4bdf5df5d" providerId="AD" clId="Web-{D5CCCD25-8AA5-3896-B9A4-A2F4CD87C019}"/>
    <pc:docChg chg="modSld">
      <pc:chgData name="Yuki Honda" userId="S::yhonda@wmo.int::48deac19-f276-46d7-a9e8-05f4bdf5df5d" providerId="AD" clId="Web-{D5CCCD25-8AA5-3896-B9A4-A2F4CD87C019}" dt="2024-03-29T18:13:27.540" v="4" actId="20577"/>
      <pc:docMkLst>
        <pc:docMk/>
      </pc:docMkLst>
      <pc:sldChg chg="modSp">
        <pc:chgData name="Yuki Honda" userId="S::yhonda@wmo.int::48deac19-f276-46d7-a9e8-05f4bdf5df5d" providerId="AD" clId="Web-{D5CCCD25-8AA5-3896-B9A4-A2F4CD87C019}" dt="2024-03-29T18:12:20.755" v="1" actId="20577"/>
        <pc:sldMkLst>
          <pc:docMk/>
          <pc:sldMk cId="553119740" sldId="1580"/>
        </pc:sldMkLst>
        <pc:spChg chg="mod">
          <ac:chgData name="Yuki Honda" userId="S::yhonda@wmo.int::48deac19-f276-46d7-a9e8-05f4bdf5df5d" providerId="AD" clId="Web-{D5CCCD25-8AA5-3896-B9A4-A2F4CD87C019}" dt="2024-03-29T18:12:20.755" v="1" actId="20577"/>
          <ac:spMkLst>
            <pc:docMk/>
            <pc:sldMk cId="553119740" sldId="1580"/>
            <ac:spMk id="6" creationId="{5A0CF7AF-A6BE-00EB-3FA1-166B041E9C1F}"/>
          </ac:spMkLst>
        </pc:spChg>
      </pc:sldChg>
      <pc:sldChg chg="modSp">
        <pc:chgData name="Yuki Honda" userId="S::yhonda@wmo.int::48deac19-f276-46d7-a9e8-05f4bdf5df5d" providerId="AD" clId="Web-{D5CCCD25-8AA5-3896-B9A4-A2F4CD87C019}" dt="2024-03-29T18:13:27.540" v="4" actId="20577"/>
        <pc:sldMkLst>
          <pc:docMk/>
          <pc:sldMk cId="851136815" sldId="1585"/>
        </pc:sldMkLst>
        <pc:spChg chg="mod">
          <ac:chgData name="Yuki Honda" userId="S::yhonda@wmo.int::48deac19-f276-46d7-a9e8-05f4bdf5df5d" providerId="AD" clId="Web-{D5CCCD25-8AA5-3896-B9A4-A2F4CD87C019}" dt="2024-03-29T18:13:27.540" v="4" actId="20577"/>
          <ac:spMkLst>
            <pc:docMk/>
            <pc:sldMk cId="851136815" sldId="1585"/>
            <ac:spMk id="4" creationId="{6766C92C-A87C-E7A1-3899-CDEFE76956E7}"/>
          </ac:spMkLst>
        </pc:spChg>
      </pc:sldChg>
    </pc:docChg>
  </pc:docChgLst>
  <pc:docChgLst>
    <pc:chgData name="Eunha Lim" userId="S::elim@wmo.int::109c1b43-ea12-4a26-96c1-6f8bbf0ee441" providerId="AD" clId="Web-{6AD7BEB7-7120-99E3-8652-D063E2728541}"/>
    <pc:docChg chg="">
      <pc:chgData name="Eunha Lim" userId="S::elim@wmo.int::109c1b43-ea12-4a26-96c1-6f8bbf0ee441" providerId="AD" clId="Web-{6AD7BEB7-7120-99E3-8652-D063E2728541}" dt="2024-02-15T10:52:11.076" v="2"/>
      <pc:docMkLst>
        <pc:docMk/>
      </pc:docMkLst>
      <pc:sldChg chg="delCm">
        <pc:chgData name="Eunha Lim" userId="S::elim@wmo.int::109c1b43-ea12-4a26-96c1-6f8bbf0ee441" providerId="AD" clId="Web-{6AD7BEB7-7120-99E3-8652-D063E2728541}" dt="2024-02-15T10:52:11.076" v="2"/>
        <pc:sldMkLst>
          <pc:docMk/>
          <pc:sldMk cId="3609071200" sldId="284"/>
        </pc:sldMkLst>
        <pc:extLst>
          <p:ext xmlns:p="http://schemas.openxmlformats.org/presentationml/2006/main" uri="{D6D511B9-2390-475A-947B-AFAB55BFBCF1}">
            <pc226:cmChg xmlns:pc226="http://schemas.microsoft.com/office/powerpoint/2022/06/main/command" chg="del">
              <pc226:chgData name="Eunha Lim" userId="S::elim@wmo.int::109c1b43-ea12-4a26-96c1-6f8bbf0ee441" providerId="AD" clId="Web-{6AD7BEB7-7120-99E3-8652-D063E2728541}" dt="2024-02-15T10:52:07.076" v="0"/>
              <pc2:cmMkLst xmlns:pc2="http://schemas.microsoft.com/office/powerpoint/2019/9/main/command">
                <pc:docMk/>
                <pc:sldMk cId="3609071200" sldId="284"/>
                <pc2:cmMk id="{02604C2D-1924-47DC-BF0F-57DF36274D0B}"/>
              </pc2:cmMkLst>
            </pc226:cmChg>
            <pc226:cmChg xmlns:pc226="http://schemas.microsoft.com/office/powerpoint/2022/06/main/command" chg="del">
              <pc226:chgData name="Eunha Lim" userId="S::elim@wmo.int::109c1b43-ea12-4a26-96c1-6f8bbf0ee441" providerId="AD" clId="Web-{6AD7BEB7-7120-99E3-8652-D063E2728541}" dt="2024-02-15T10:52:07.982" v="1"/>
              <pc2:cmMkLst xmlns:pc2="http://schemas.microsoft.com/office/powerpoint/2019/9/main/command">
                <pc:docMk/>
                <pc:sldMk cId="3609071200" sldId="284"/>
                <pc2:cmMk id="{165081BB-D34A-4285-AF5F-65A612FBE68F}"/>
              </pc2:cmMkLst>
            </pc226:cmChg>
            <pc226:cmChg xmlns:pc226="http://schemas.microsoft.com/office/powerpoint/2022/06/main/command" chg="del">
              <pc226:chgData name="Eunha Lim" userId="S::elim@wmo.int::109c1b43-ea12-4a26-96c1-6f8bbf0ee441" providerId="AD" clId="Web-{6AD7BEB7-7120-99E3-8652-D063E2728541}" dt="2024-02-15T10:52:11.076" v="2"/>
              <pc2:cmMkLst xmlns:pc2="http://schemas.microsoft.com/office/powerpoint/2019/9/main/command">
                <pc:docMk/>
                <pc:sldMk cId="3609071200" sldId="284"/>
                <pc2:cmMk id="{9A55A7D9-7668-49C8-9FA1-B4878D6F6DE6}"/>
              </pc2:cmMkLst>
            </pc226:cmChg>
          </p:ext>
        </pc:extLst>
      </pc:sldChg>
    </pc:docChg>
  </pc:docChgLst>
  <pc:docChgLst>
    <pc:chgData clId="Web-{BE2BD06A-218B-AF6C-7C5A-1220C33C805F}"/>
    <pc:docChg chg="modSld">
      <pc:chgData name="" userId="" providerId="" clId="Web-{BE2BD06A-218B-AF6C-7C5A-1220C33C805F}" dt="2024-04-03T15:20:08.447" v="1" actId="1076"/>
      <pc:docMkLst>
        <pc:docMk/>
      </pc:docMkLst>
      <pc:sldChg chg="modSp">
        <pc:chgData name="" userId="" providerId="" clId="Web-{BE2BD06A-218B-AF6C-7C5A-1220C33C805F}" dt="2024-04-03T15:20:08.447" v="1" actId="1076"/>
        <pc:sldMkLst>
          <pc:docMk/>
          <pc:sldMk cId="2788027193" sldId="285"/>
        </pc:sldMkLst>
        <pc:spChg chg="mod">
          <ac:chgData name="" userId="" providerId="" clId="Web-{BE2BD06A-218B-AF6C-7C5A-1220C33C805F}" dt="2024-04-03T15:20:08.447" v="1" actId="1076"/>
          <ac:spMkLst>
            <pc:docMk/>
            <pc:sldMk cId="2788027193" sldId="285"/>
            <ac:spMk id="2" creationId="{A5C1E12B-A08D-2317-629C-6BFBC3F2A2DC}"/>
          </ac:spMkLst>
        </pc:spChg>
      </pc:sldChg>
    </pc:docChg>
  </pc:docChgLst>
  <pc:docChgLst>
    <pc:chgData name="Yuki Honda" userId="S::yhonda@wmo.int::48deac19-f276-46d7-a9e8-05f4bdf5df5d" providerId="AD" clId="Web-{BE2BD06A-218B-AF6C-7C5A-1220C33C805F}"/>
    <pc:docChg chg="modSld">
      <pc:chgData name="Yuki Honda" userId="S::yhonda@wmo.int::48deac19-f276-46d7-a9e8-05f4bdf5df5d" providerId="AD" clId="Web-{BE2BD06A-218B-AF6C-7C5A-1220C33C805F}" dt="2024-04-03T15:50:28.757" v="1"/>
      <pc:docMkLst>
        <pc:docMk/>
      </pc:docMkLst>
      <pc:sldChg chg="modSp">
        <pc:chgData name="Yuki Honda" userId="S::yhonda@wmo.int::48deac19-f276-46d7-a9e8-05f4bdf5df5d" providerId="AD" clId="Web-{BE2BD06A-218B-AF6C-7C5A-1220C33C805F}" dt="2024-04-03T15:50:28.757" v="1"/>
        <pc:sldMkLst>
          <pc:docMk/>
          <pc:sldMk cId="257808063" sldId="8912"/>
        </pc:sldMkLst>
        <pc:graphicFrameChg chg="mod modGraphic">
          <ac:chgData name="Yuki Honda" userId="S::yhonda@wmo.int::48deac19-f276-46d7-a9e8-05f4bdf5df5d" providerId="AD" clId="Web-{BE2BD06A-218B-AF6C-7C5A-1220C33C805F}" dt="2024-04-03T15:50:28.757" v="1"/>
          <ac:graphicFrameMkLst>
            <pc:docMk/>
            <pc:sldMk cId="257808063" sldId="8912"/>
            <ac:graphicFrameMk id="3" creationId="{8545F1E3-A23F-0E60-60F0-EA596F051B47}"/>
          </ac:graphicFrameMkLst>
        </pc:graphicFrameChg>
      </pc:sldChg>
    </pc:docChg>
  </pc:docChgLst>
  <pc:docChgLst>
    <pc:chgData name="Guest User" userId="S::urn:spo:anon#3f23e1c684233e8679ded52564bbc45fb579c4302a791717e6e19a0b200935a8::" providerId="AD" clId="Web-{F356E9C4-E518-EFF8-91D0-07E4D43B91EB}"/>
    <pc:docChg chg="addSld delSld modSld">
      <pc:chgData name="Guest User" userId="S::urn:spo:anon#3f23e1c684233e8679ded52564bbc45fb579c4302a791717e6e19a0b200935a8::" providerId="AD" clId="Web-{F356E9C4-E518-EFF8-91D0-07E4D43B91EB}" dt="2024-04-16T14:34:27.403" v="128" actId="20577"/>
      <pc:docMkLst>
        <pc:docMk/>
      </pc:docMkLst>
      <pc:sldChg chg="addSp delSp modSp">
        <pc:chgData name="Guest User" userId="S::urn:spo:anon#3f23e1c684233e8679ded52564bbc45fb579c4302a791717e6e19a0b200935a8::" providerId="AD" clId="Web-{F356E9C4-E518-EFF8-91D0-07E4D43B91EB}" dt="2024-04-16T14:22:06.849" v="3"/>
        <pc:sldMkLst>
          <pc:docMk/>
          <pc:sldMk cId="207238994" sldId="8883"/>
        </pc:sldMkLst>
        <pc:spChg chg="add del mod">
          <ac:chgData name="Guest User" userId="S::urn:spo:anon#3f23e1c684233e8679ded52564bbc45fb579c4302a791717e6e19a0b200935a8::" providerId="AD" clId="Web-{F356E9C4-E518-EFF8-91D0-07E4D43B91EB}" dt="2024-04-16T14:22:06.849" v="3"/>
          <ac:spMkLst>
            <pc:docMk/>
            <pc:sldMk cId="207238994" sldId="8883"/>
            <ac:spMk id="9" creationId="{61CDB469-3FCD-2DE2-96E3-94B4F009FB91}"/>
          </ac:spMkLst>
        </pc:spChg>
      </pc:sldChg>
      <pc:sldChg chg="modSp add del replId">
        <pc:chgData name="Guest User" userId="S::urn:spo:anon#3f23e1c684233e8679ded52564bbc45fb579c4302a791717e6e19a0b200935a8::" providerId="AD" clId="Web-{F356E9C4-E518-EFF8-91D0-07E4D43B91EB}" dt="2024-04-16T14:30:17.004" v="74"/>
        <pc:sldMkLst>
          <pc:docMk/>
          <pc:sldMk cId="1999782282" sldId="8903"/>
        </pc:sldMkLst>
        <pc:spChg chg="mod">
          <ac:chgData name="Guest User" userId="S::urn:spo:anon#3f23e1c684233e8679ded52564bbc45fb579c4302a791717e6e19a0b200935a8::" providerId="AD" clId="Web-{F356E9C4-E518-EFF8-91D0-07E4D43B91EB}" dt="2024-04-16T14:28:42.939" v="58" actId="20577"/>
          <ac:spMkLst>
            <pc:docMk/>
            <pc:sldMk cId="1999782282" sldId="8903"/>
            <ac:spMk id="3" creationId="{A688F132-9364-2D1C-3E97-529594CB98C9}"/>
          </ac:spMkLst>
        </pc:spChg>
      </pc:sldChg>
      <pc:sldChg chg="addSp delSp modSp add replId">
        <pc:chgData name="Guest User" userId="S::urn:spo:anon#3f23e1c684233e8679ded52564bbc45fb579c4302a791717e6e19a0b200935a8::" providerId="AD" clId="Web-{F356E9C4-E518-EFF8-91D0-07E4D43B91EB}" dt="2024-04-16T14:31:52.851" v="105"/>
        <pc:sldMkLst>
          <pc:docMk/>
          <pc:sldMk cId="4071913812" sldId="8904"/>
        </pc:sldMkLst>
        <pc:spChg chg="mod">
          <ac:chgData name="Guest User" userId="S::urn:spo:anon#3f23e1c684233e8679ded52564bbc45fb579c4302a791717e6e19a0b200935a8::" providerId="AD" clId="Web-{F356E9C4-E518-EFF8-91D0-07E4D43B91EB}" dt="2024-04-16T14:31:46.663" v="101" actId="20577"/>
          <ac:spMkLst>
            <pc:docMk/>
            <pc:sldMk cId="4071913812" sldId="8904"/>
            <ac:spMk id="3" creationId="{A688F132-9364-2D1C-3E97-529594CB98C9}"/>
          </ac:spMkLst>
        </pc:spChg>
        <pc:spChg chg="add del mod">
          <ac:chgData name="Guest User" userId="S::urn:spo:anon#3f23e1c684233e8679ded52564bbc45fb579c4302a791717e6e19a0b200935a8::" providerId="AD" clId="Web-{F356E9C4-E518-EFF8-91D0-07E4D43B91EB}" dt="2024-04-16T14:31:52.851" v="105"/>
          <ac:spMkLst>
            <pc:docMk/>
            <pc:sldMk cId="4071913812" sldId="8904"/>
            <ac:spMk id="5" creationId="{DB69AF2E-E1CD-6B1A-D425-1FBDED70E24A}"/>
          </ac:spMkLst>
        </pc:spChg>
      </pc:sldChg>
      <pc:sldChg chg="modSp add replId">
        <pc:chgData name="Guest User" userId="S::urn:spo:anon#3f23e1c684233e8679ded52564bbc45fb579c4302a791717e6e19a0b200935a8::" providerId="AD" clId="Web-{F356E9C4-E518-EFF8-91D0-07E4D43B91EB}" dt="2024-04-16T14:34:27.403" v="128" actId="20577"/>
        <pc:sldMkLst>
          <pc:docMk/>
          <pc:sldMk cId="2205914362" sldId="8905"/>
        </pc:sldMkLst>
        <pc:spChg chg="mod">
          <ac:chgData name="Guest User" userId="S::urn:spo:anon#3f23e1c684233e8679ded52564bbc45fb579c4302a791717e6e19a0b200935a8::" providerId="AD" clId="Web-{F356E9C4-E518-EFF8-91D0-07E4D43B91EB}" dt="2024-04-16T14:34:27.403" v="128" actId="20577"/>
          <ac:spMkLst>
            <pc:docMk/>
            <pc:sldMk cId="2205914362" sldId="8905"/>
            <ac:spMk id="3" creationId="{A688F132-9364-2D1C-3E97-529594CB98C9}"/>
          </ac:spMkLst>
        </pc:spChg>
      </pc:sldChg>
    </pc:docChg>
  </pc:docChgLst>
  <pc:docChgLst>
    <pc:chgData name="Guest User" userId="S::urn:spo:anon#c36542f6c74a60a3c23b72cbda619332b3d93be5130712c4fb92366824ead5ab::" providerId="AD" clId="Web-{BDA9F0CF-2649-479C-D7B5-8666CD0C7105}"/>
    <pc:docChg chg="mod addSld modSld">
      <pc:chgData name="Guest User" userId="S::urn:spo:anon#c36542f6c74a60a3c23b72cbda619332b3d93be5130712c4fb92366824ead5ab::" providerId="AD" clId="Web-{BDA9F0CF-2649-479C-D7B5-8666CD0C7105}" dt="2024-04-02T16:19:25.679" v="69"/>
      <pc:docMkLst>
        <pc:docMk/>
      </pc:docMkLst>
      <pc:sldChg chg="addCm">
        <pc:chgData name="Guest User" userId="S::urn:spo:anon#c36542f6c74a60a3c23b72cbda619332b3d93be5130712c4fb92366824ead5ab::" providerId="AD" clId="Web-{BDA9F0CF-2649-479C-D7B5-8666CD0C7105}" dt="2024-04-02T16:17:14.874" v="68"/>
        <pc:sldMkLst>
          <pc:docMk/>
          <pc:sldMk cId="2890452704" sldId="279"/>
        </pc:sldMkLst>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6:17:14.874" v="68"/>
              <pc2:cmMkLst xmlns:pc2="http://schemas.microsoft.com/office/powerpoint/2019/9/main/command">
                <pc:docMk/>
                <pc:sldMk cId="2890452704" sldId="279"/>
                <pc2:cmMk id="{9D96DAD5-0FF9-475C-A8AE-33BC06DAE90B}"/>
              </pc2:cmMkLst>
            </pc226:cmChg>
          </p:ext>
        </pc:extLst>
      </pc:sldChg>
      <pc:sldChg chg="modSp">
        <pc:chgData name="Guest User" userId="S::urn:spo:anon#c36542f6c74a60a3c23b72cbda619332b3d93be5130712c4fb92366824ead5ab::" providerId="AD" clId="Web-{BDA9F0CF-2649-479C-D7B5-8666CD0C7105}" dt="2024-04-02T15:50:28.948" v="10" actId="20577"/>
        <pc:sldMkLst>
          <pc:docMk/>
          <pc:sldMk cId="2788027193" sldId="285"/>
        </pc:sldMkLst>
        <pc:spChg chg="mod">
          <ac:chgData name="Guest User" userId="S::urn:spo:anon#c36542f6c74a60a3c23b72cbda619332b3d93be5130712c4fb92366824ead5ab::" providerId="AD" clId="Web-{BDA9F0CF-2649-479C-D7B5-8666CD0C7105}" dt="2024-04-02T15:50:28.948" v="10" actId="20577"/>
          <ac:spMkLst>
            <pc:docMk/>
            <pc:sldMk cId="2788027193" sldId="285"/>
            <ac:spMk id="2" creationId="{A5C1E12B-A08D-2317-629C-6BFBC3F2A2DC}"/>
          </ac:spMkLst>
        </pc:spChg>
      </pc:sldChg>
      <pc:sldChg chg="modSp">
        <pc:chgData name="Guest User" userId="S::urn:spo:anon#c36542f6c74a60a3c23b72cbda619332b3d93be5130712c4fb92366824ead5ab::" providerId="AD" clId="Web-{BDA9F0CF-2649-479C-D7B5-8666CD0C7105}" dt="2024-04-02T15:51:35.123" v="27" actId="20577"/>
        <pc:sldMkLst>
          <pc:docMk/>
          <pc:sldMk cId="1382082838" sldId="286"/>
        </pc:sldMkLst>
        <pc:spChg chg="mod">
          <ac:chgData name="Guest User" userId="S::urn:spo:anon#c36542f6c74a60a3c23b72cbda619332b3d93be5130712c4fb92366824ead5ab::" providerId="AD" clId="Web-{BDA9F0CF-2649-479C-D7B5-8666CD0C7105}" dt="2024-04-02T15:51:16.591" v="17" actId="20577"/>
          <ac:spMkLst>
            <pc:docMk/>
            <pc:sldMk cId="1382082838" sldId="286"/>
            <ac:spMk id="4" creationId="{CD4E9008-6805-7282-6DC4-E0041CEFAE14}"/>
          </ac:spMkLst>
        </pc:spChg>
        <pc:spChg chg="mod">
          <ac:chgData name="Guest User" userId="S::urn:spo:anon#c36542f6c74a60a3c23b72cbda619332b3d93be5130712c4fb92366824ead5ab::" providerId="AD" clId="Web-{BDA9F0CF-2649-479C-D7B5-8666CD0C7105}" dt="2024-04-02T15:51:35.123" v="27" actId="20577"/>
          <ac:spMkLst>
            <pc:docMk/>
            <pc:sldMk cId="1382082838" sldId="286"/>
            <ac:spMk id="21" creationId="{995536F9-5513-F161-432A-8992763A7971}"/>
          </ac:spMkLst>
        </pc:spChg>
      </pc:sldChg>
      <pc:sldChg chg="modSp">
        <pc:chgData name="Guest User" userId="S::urn:spo:anon#c36542f6c74a60a3c23b72cbda619332b3d93be5130712c4fb92366824ead5ab::" providerId="AD" clId="Web-{BDA9F0CF-2649-479C-D7B5-8666CD0C7105}" dt="2024-04-02T15:52:00.625" v="28" actId="20577"/>
        <pc:sldMkLst>
          <pc:docMk/>
          <pc:sldMk cId="1839570210" sldId="287"/>
        </pc:sldMkLst>
        <pc:spChg chg="mod">
          <ac:chgData name="Guest User" userId="S::urn:spo:anon#c36542f6c74a60a3c23b72cbda619332b3d93be5130712c4fb92366824ead5ab::" providerId="AD" clId="Web-{BDA9F0CF-2649-479C-D7B5-8666CD0C7105}" dt="2024-04-02T15:52:00.625" v="28" actId="20577"/>
          <ac:spMkLst>
            <pc:docMk/>
            <pc:sldMk cId="1839570210" sldId="287"/>
            <ac:spMk id="6" creationId="{5A0CF7AF-A6BE-00EB-3FA1-166B041E9C1F}"/>
          </ac:spMkLst>
        </pc:spChg>
      </pc:sldChg>
      <pc:sldChg chg="addCm modCm">
        <pc:chgData name="Guest User" userId="S::urn:spo:anon#c36542f6c74a60a3c23b72cbda619332b3d93be5130712c4fb92366824ead5ab::" providerId="AD" clId="Web-{BDA9F0CF-2649-479C-D7B5-8666CD0C7105}" dt="2024-04-02T15:49:36.804" v="2"/>
        <pc:sldMkLst>
          <pc:docMk/>
          <pc:sldMk cId="3570950015" sldId="1578"/>
        </pc:sldMkLst>
        <pc:extLst>
          <p:ext xmlns:p="http://schemas.openxmlformats.org/presentationml/2006/main" uri="{D6D511B9-2390-475A-947B-AFAB55BFBCF1}">
            <pc226:cmChg xmlns:pc226="http://schemas.microsoft.com/office/powerpoint/2022/06/main/command" chg="">
              <pc226:chgData name="Guest User" userId="S::urn:spo:anon#c36542f6c74a60a3c23b72cbda619332b3d93be5130712c4fb92366824ead5ab::" providerId="AD" clId="Web-{BDA9F0CF-2649-479C-D7B5-8666CD0C7105}" dt="2024-04-02T15:48:46.285" v="1"/>
              <pc2:cmMkLst xmlns:pc2="http://schemas.microsoft.com/office/powerpoint/2019/9/main/command">
                <pc:docMk/>
                <pc:sldMk cId="3570950015" sldId="1578"/>
                <pc2:cmMk id="{580C2236-1F96-4B94-8B50-6708CF2867FC}"/>
              </pc2:cmMkLst>
              <pc226:cmRplyChg chg="add">
                <pc226:chgData name="Guest User" userId="S::urn:spo:anon#c36542f6c74a60a3c23b72cbda619332b3d93be5130712c4fb92366824ead5ab::" providerId="AD" clId="Web-{BDA9F0CF-2649-479C-D7B5-8666CD0C7105}" dt="2024-04-02T15:48:46.285" v="1"/>
                <pc2:cmRplyMkLst xmlns:pc2="http://schemas.microsoft.com/office/powerpoint/2019/9/main/command">
                  <pc:docMk/>
                  <pc:sldMk cId="3570950015" sldId="1578"/>
                  <pc2:cmMk id="{580C2236-1F96-4B94-8B50-6708CF2867FC}"/>
                  <pc2:cmRplyMk id="{C0527F71-9D3D-434D-B65D-2042FABC9547}"/>
                </pc2:cmRplyMkLst>
              </pc226:cmRplyChg>
            </pc226:cmChg>
            <pc226:cmChg xmlns:pc226="http://schemas.microsoft.com/office/powerpoint/2022/06/main/command" chg="add">
              <pc226:chgData name="Guest User" userId="S::urn:spo:anon#c36542f6c74a60a3c23b72cbda619332b3d93be5130712c4fb92366824ead5ab::" providerId="AD" clId="Web-{BDA9F0CF-2649-479C-D7B5-8666CD0C7105}" dt="2024-04-02T15:49:36.804" v="2"/>
              <pc2:cmMkLst xmlns:pc2="http://schemas.microsoft.com/office/powerpoint/2019/9/main/command">
                <pc:docMk/>
                <pc:sldMk cId="3570950015" sldId="1578"/>
                <pc2:cmMk id="{CECB6E85-9A0E-4CEE-A365-62CD629FA64B}"/>
              </pc2:cmMkLst>
            </pc226:cmChg>
          </p:ext>
        </pc:extLst>
      </pc:sldChg>
      <pc:sldChg chg="modSp addCm modCm">
        <pc:chgData name="Guest User" userId="S::urn:spo:anon#c36542f6c74a60a3c23b72cbda619332b3d93be5130712c4fb92366824ead5ab::" providerId="AD" clId="Web-{BDA9F0CF-2649-479C-D7B5-8666CD0C7105}" dt="2024-04-02T16:01:52.740" v="43"/>
        <pc:sldMkLst>
          <pc:docMk/>
          <pc:sldMk cId="553119740" sldId="1580"/>
        </pc:sldMkLst>
        <pc:spChg chg="mod">
          <ac:chgData name="Guest User" userId="S::urn:spo:anon#c36542f6c74a60a3c23b72cbda619332b3d93be5130712c4fb92366824ead5ab::" providerId="AD" clId="Web-{BDA9F0CF-2649-479C-D7B5-8666CD0C7105}" dt="2024-04-02T16:01:25.972" v="42" actId="20577"/>
          <ac:spMkLst>
            <pc:docMk/>
            <pc:sldMk cId="553119740" sldId="1580"/>
            <ac:spMk id="6" creationId="{5A0CF7AF-A6BE-00EB-3FA1-166B041E9C1F}"/>
          </ac:spMkLst>
        </pc:spChg>
        <pc:extLst>
          <p:ext xmlns:p="http://schemas.openxmlformats.org/presentationml/2006/main" uri="{D6D511B9-2390-475A-947B-AFAB55BFBCF1}">
            <pc226:cmChg xmlns:pc226="http://schemas.microsoft.com/office/powerpoint/2022/06/main/command" chg="add mod">
              <pc226:chgData name="Guest User" userId="S::urn:spo:anon#c36542f6c74a60a3c23b72cbda619332b3d93be5130712c4fb92366824ead5ab::" providerId="AD" clId="Web-{BDA9F0CF-2649-479C-D7B5-8666CD0C7105}" dt="2024-04-02T16:01:52.740" v="43"/>
              <pc2:cmMkLst xmlns:pc2="http://schemas.microsoft.com/office/powerpoint/2019/9/main/command">
                <pc:docMk/>
                <pc:sldMk cId="553119740" sldId="1580"/>
                <pc2:cmMk id="{AFB13F07-398E-472D-9E6A-17A5BB887663}"/>
              </pc2:cmMkLst>
            </pc226:cmChg>
            <pc226:cmChg xmlns:pc226="http://schemas.microsoft.com/office/powerpoint/2022/06/main/command" chg="add mod">
              <pc226:chgData name="Guest User" userId="S::urn:spo:anon#c36542f6c74a60a3c23b72cbda619332b3d93be5130712c4fb92366824ead5ab::" providerId="AD" clId="Web-{BDA9F0CF-2649-479C-D7B5-8666CD0C7105}" dt="2024-04-02T16:01:25.972" v="42" actId="20577"/>
              <pc2:cmMkLst xmlns:pc2="http://schemas.microsoft.com/office/powerpoint/2019/9/main/command">
                <pc:docMk/>
                <pc:sldMk cId="553119740" sldId="1580"/>
                <pc2:cmMk id="{0D1C0CC1-5DE9-4301-AA5A-FBC2CBA5DA93}"/>
              </pc2:cmMkLst>
            </pc226:cmChg>
          </p:ext>
        </pc:extLst>
      </pc:sldChg>
      <pc:sldChg chg="modSp addCm modCm">
        <pc:chgData name="Guest User" userId="S::urn:spo:anon#c36542f6c74a60a3c23b72cbda619332b3d93be5130712c4fb92366824ead5ab::" providerId="AD" clId="Web-{BDA9F0CF-2649-479C-D7B5-8666CD0C7105}" dt="2024-04-02T16:04:28.608" v="49" actId="20577"/>
        <pc:sldMkLst>
          <pc:docMk/>
          <pc:sldMk cId="2347645007" sldId="1581"/>
        </pc:sldMkLst>
        <pc:spChg chg="mod">
          <ac:chgData name="Guest User" userId="S::urn:spo:anon#c36542f6c74a60a3c23b72cbda619332b3d93be5130712c4fb92366824ead5ab::" providerId="AD" clId="Web-{BDA9F0CF-2649-479C-D7B5-8666CD0C7105}" dt="2024-04-02T16:04:28.608" v="49" actId="20577"/>
          <ac:spMkLst>
            <pc:docMk/>
            <pc:sldMk cId="2347645007" sldId="1581"/>
            <ac:spMk id="6" creationId="{5A0CF7AF-A6BE-00EB-3FA1-166B041E9C1F}"/>
          </ac:spMkLst>
        </pc:spChg>
        <pc:extLst>
          <p:ext xmlns:p="http://schemas.openxmlformats.org/presentationml/2006/main" uri="{D6D511B9-2390-475A-947B-AFAB55BFBCF1}">
            <pc226:cmChg xmlns:pc226="http://schemas.microsoft.com/office/powerpoint/2022/06/main/command" chg="add mod">
              <pc226:chgData name="Guest User" userId="S::urn:spo:anon#c36542f6c74a60a3c23b72cbda619332b3d93be5130712c4fb92366824ead5ab::" providerId="AD" clId="Web-{BDA9F0CF-2649-479C-D7B5-8666CD0C7105}" dt="2024-04-02T16:04:28.608" v="49" actId="20577"/>
              <pc2:cmMkLst xmlns:pc2="http://schemas.microsoft.com/office/powerpoint/2019/9/main/command">
                <pc:docMk/>
                <pc:sldMk cId="2347645007" sldId="1581"/>
                <pc2:cmMk id="{56321C80-AEDB-40BF-A011-2119EA867CD0}"/>
              </pc2:cmMkLst>
            </pc226:cmChg>
          </p:ext>
        </pc:extLst>
      </pc:sldChg>
      <pc:sldChg chg="addCm">
        <pc:chgData name="Guest User" userId="S::urn:spo:anon#c36542f6c74a60a3c23b72cbda619332b3d93be5130712c4fb92366824ead5ab::" providerId="AD" clId="Web-{BDA9F0CF-2649-479C-D7B5-8666CD0C7105}" dt="2024-04-02T16:05:56.770" v="50"/>
        <pc:sldMkLst>
          <pc:docMk/>
          <pc:sldMk cId="2105157955" sldId="1583"/>
        </pc:sldMkLst>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6:05:56.770" v="50"/>
              <pc2:cmMkLst xmlns:pc2="http://schemas.microsoft.com/office/powerpoint/2019/9/main/command">
                <pc:docMk/>
                <pc:sldMk cId="2105157955" sldId="1583"/>
                <pc2:cmMk id="{93CCB7A9-8E71-4A15-A843-CCBB02076EB4}"/>
              </pc2:cmMkLst>
            </pc226:cmChg>
          </p:ext>
        </pc:extLst>
      </pc:sldChg>
      <pc:sldChg chg="modSp">
        <pc:chgData name="Guest User" userId="S::urn:spo:anon#c36542f6c74a60a3c23b72cbda619332b3d93be5130712c4fb92366824ead5ab::" providerId="AD" clId="Web-{BDA9F0CF-2649-479C-D7B5-8666CD0C7105}" dt="2024-04-02T16:06:24.506" v="58" actId="20577"/>
        <pc:sldMkLst>
          <pc:docMk/>
          <pc:sldMk cId="1988527373" sldId="1584"/>
        </pc:sldMkLst>
        <pc:spChg chg="mod">
          <ac:chgData name="Guest User" userId="S::urn:spo:anon#c36542f6c74a60a3c23b72cbda619332b3d93be5130712c4fb92366824ead5ab::" providerId="AD" clId="Web-{BDA9F0CF-2649-479C-D7B5-8666CD0C7105}" dt="2024-04-02T16:06:24.506" v="58" actId="20577"/>
          <ac:spMkLst>
            <pc:docMk/>
            <pc:sldMk cId="1988527373" sldId="1584"/>
            <ac:spMk id="6" creationId="{5A0CF7AF-A6BE-00EB-3FA1-166B041E9C1F}"/>
          </ac:spMkLst>
        </pc:spChg>
      </pc:sldChg>
      <pc:sldChg chg="modSp addCm">
        <pc:chgData name="Guest User" userId="S::urn:spo:anon#c36542f6c74a60a3c23b72cbda619332b3d93be5130712c4fb92366824ead5ab::" providerId="AD" clId="Web-{BDA9F0CF-2649-479C-D7B5-8666CD0C7105}" dt="2024-04-02T16:19:25.679" v="69"/>
        <pc:sldMkLst>
          <pc:docMk/>
          <pc:sldMk cId="207238994" sldId="8883"/>
        </pc:sldMkLst>
        <pc:spChg chg="mod">
          <ac:chgData name="Guest User" userId="S::urn:spo:anon#c36542f6c74a60a3c23b72cbda619332b3d93be5130712c4fb92366824ead5ab::" providerId="AD" clId="Web-{BDA9F0CF-2649-479C-D7B5-8666CD0C7105}" dt="2024-04-02T16:07:38.917" v="64" actId="20577"/>
          <ac:spMkLst>
            <pc:docMk/>
            <pc:sldMk cId="207238994" sldId="8883"/>
            <ac:spMk id="14" creationId="{DF5AA3F0-91D7-D0BE-8D9E-DF6733F0EA49}"/>
          </ac:spMkLst>
        </pc:spChg>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6:07:35.995" v="63"/>
              <pc2:cmMkLst xmlns:pc2="http://schemas.microsoft.com/office/powerpoint/2019/9/main/command">
                <pc:docMk/>
                <pc:sldMk cId="207238994" sldId="8883"/>
                <pc2:cmMk id="{9D63BB26-37EE-4115-B72E-67B5926604E4}"/>
              </pc2:cmMkLst>
            </pc226:cmChg>
            <pc226:cmChg xmlns:pc226="http://schemas.microsoft.com/office/powerpoint/2022/06/main/command" chg="add">
              <pc226:chgData name="Guest User" userId="S::urn:spo:anon#c36542f6c74a60a3c23b72cbda619332b3d93be5130712c4fb92366824ead5ab::" providerId="AD" clId="Web-{BDA9F0CF-2649-479C-D7B5-8666CD0C7105}" dt="2024-04-02T16:19:25.679" v="69"/>
              <pc2:cmMkLst xmlns:pc2="http://schemas.microsoft.com/office/powerpoint/2019/9/main/command">
                <pc:docMk/>
                <pc:sldMk cId="207238994" sldId="8883"/>
                <pc2:cmMk id="{B6BB55C2-F038-4271-BA44-2702D4039BBA}"/>
              </pc2:cmMkLst>
            </pc226:cmChg>
          </p:ext>
        </pc:extLst>
      </pc:sldChg>
      <pc:sldChg chg="addCm">
        <pc:chgData name="Guest User" userId="S::urn:spo:anon#c36542f6c74a60a3c23b72cbda619332b3d93be5130712c4fb92366824ead5ab::" providerId="AD" clId="Web-{BDA9F0CF-2649-479C-D7B5-8666CD0C7105}" dt="2024-04-02T16:02:48.462" v="44"/>
        <pc:sldMkLst>
          <pc:docMk/>
          <pc:sldMk cId="1553190909" sldId="8890"/>
        </pc:sldMkLst>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6:02:48.462" v="44"/>
              <pc2:cmMkLst xmlns:pc2="http://schemas.microsoft.com/office/powerpoint/2019/9/main/command">
                <pc:docMk/>
                <pc:sldMk cId="1553190909" sldId="8890"/>
                <pc2:cmMk id="{7014C94D-4A93-400A-B332-8F0A94BE8E80}"/>
              </pc2:cmMkLst>
            </pc226:cmChg>
          </p:ext>
        </pc:extLst>
      </pc:sldChg>
      <pc:sldChg chg="modSp">
        <pc:chgData name="Guest User" userId="S::urn:spo:anon#c36542f6c74a60a3c23b72cbda619332b3d93be5130712c4fb92366824ead5ab::" providerId="AD" clId="Web-{BDA9F0CF-2649-479C-D7B5-8666CD0C7105}" dt="2024-04-02T16:08:46.312" v="65" actId="20577"/>
        <pc:sldMkLst>
          <pc:docMk/>
          <pc:sldMk cId="3478926249" sldId="8907"/>
        </pc:sldMkLst>
        <pc:spChg chg="mod">
          <ac:chgData name="Guest User" userId="S::urn:spo:anon#c36542f6c74a60a3c23b72cbda619332b3d93be5130712c4fb92366824ead5ab::" providerId="AD" clId="Web-{BDA9F0CF-2649-479C-D7B5-8666CD0C7105}" dt="2024-04-02T16:08:46.312" v="65" actId="20577"/>
          <ac:spMkLst>
            <pc:docMk/>
            <pc:sldMk cId="3478926249" sldId="8907"/>
            <ac:spMk id="5" creationId="{B6DAA6E1-C571-7AE6-5CC3-E06879DA5860}"/>
          </ac:spMkLst>
        </pc:spChg>
      </pc:sldChg>
      <pc:sldChg chg="addCm">
        <pc:chgData name="Guest User" userId="S::urn:spo:anon#c36542f6c74a60a3c23b72cbda619332b3d93be5130712c4fb92366824ead5ab::" providerId="AD" clId="Web-{BDA9F0CF-2649-479C-D7B5-8666CD0C7105}" dt="2024-04-02T16:09:33.705" v="66"/>
        <pc:sldMkLst>
          <pc:docMk/>
          <pc:sldMk cId="1931824005" sldId="8908"/>
        </pc:sldMkLst>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6:09:33.705" v="66"/>
              <pc2:cmMkLst xmlns:pc2="http://schemas.microsoft.com/office/powerpoint/2019/9/main/command">
                <pc:docMk/>
                <pc:sldMk cId="1931824005" sldId="8908"/>
                <pc2:cmMk id="{CDD9AFCE-D36D-4DF1-9A37-3B619ACEB33A}"/>
              </pc2:cmMkLst>
            </pc226:cmChg>
          </p:ext>
        </pc:extLst>
      </pc:sldChg>
      <pc:sldChg chg="addCm">
        <pc:chgData name="Guest User" userId="S::urn:spo:anon#c36542f6c74a60a3c23b72cbda619332b3d93be5130712c4fb92366824ead5ab::" providerId="AD" clId="Web-{BDA9F0CF-2649-479C-D7B5-8666CD0C7105}" dt="2024-04-02T16:10:11.817" v="67"/>
        <pc:sldMkLst>
          <pc:docMk/>
          <pc:sldMk cId="3358602609" sldId="8909"/>
        </pc:sldMkLst>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6:10:11.817" v="67"/>
              <pc2:cmMkLst xmlns:pc2="http://schemas.microsoft.com/office/powerpoint/2019/9/main/command">
                <pc:docMk/>
                <pc:sldMk cId="3358602609" sldId="8909"/>
                <pc2:cmMk id="{A57E0859-C3E5-4E32-A529-AF4B9DF611D4}"/>
              </pc2:cmMkLst>
            </pc226:cmChg>
          </p:ext>
        </pc:extLst>
      </pc:sldChg>
      <pc:sldChg chg="add addCm">
        <pc:chgData name="Guest User" userId="S::urn:spo:anon#c36542f6c74a60a3c23b72cbda619332b3d93be5130712c4fb92366824ead5ab::" providerId="AD" clId="Web-{BDA9F0CF-2649-479C-D7B5-8666CD0C7105}" dt="2024-04-02T15:56:14.516" v="30"/>
        <pc:sldMkLst>
          <pc:docMk/>
          <pc:sldMk cId="1609880923" sldId="8913"/>
        </pc:sldMkLst>
        <pc:extLst>
          <p:ext xmlns:p="http://schemas.openxmlformats.org/presentationml/2006/main" uri="{D6D511B9-2390-475A-947B-AFAB55BFBCF1}">
            <pc226:cmChg xmlns:pc226="http://schemas.microsoft.com/office/powerpoint/2022/06/main/command" chg="add">
              <pc226:chgData name="Guest User" userId="S::urn:spo:anon#c36542f6c74a60a3c23b72cbda619332b3d93be5130712c4fb92366824ead5ab::" providerId="AD" clId="Web-{BDA9F0CF-2649-479C-D7B5-8666CD0C7105}" dt="2024-04-02T15:56:14.516" v="30"/>
              <pc2:cmMkLst xmlns:pc2="http://schemas.microsoft.com/office/powerpoint/2019/9/main/command">
                <pc:docMk/>
                <pc:sldMk cId="1609880923" sldId="8913"/>
                <pc2:cmMk id="{96FDFF7F-4842-48AB-B640-E4A6AB612F17}"/>
              </pc2:cmMkLst>
            </pc226:cmChg>
          </p:ext>
        </pc:extLst>
      </pc:sldChg>
    </pc:docChg>
  </pc:docChgLst>
  <pc:docChgLst>
    <pc:chgData name="Usuario invitado" userId="S::urn:spo:anon#e325007ed95cda08936910bfa2fe93660fc6d4e2e3d6d6dea7edcafa95e9cd4a::" providerId="AD" clId="Web-{5A258FEA-89A9-28B9-1E83-FC1477868DE4}"/>
    <pc:docChg chg="modSld">
      <pc:chgData name="Usuario invitado" userId="S::urn:spo:anon#e325007ed95cda08936910bfa2fe93660fc6d4e2e3d6d6dea7edcafa95e9cd4a::" providerId="AD" clId="Web-{5A258FEA-89A9-28B9-1E83-FC1477868DE4}" dt="2024-03-11T18:47:24.177" v="1" actId="20577"/>
      <pc:docMkLst>
        <pc:docMk/>
      </pc:docMkLst>
      <pc:sldChg chg="modSp">
        <pc:chgData name="Usuario invitado" userId="S::urn:spo:anon#e325007ed95cda08936910bfa2fe93660fc6d4e2e3d6d6dea7edcafa95e9cd4a::" providerId="AD" clId="Web-{5A258FEA-89A9-28B9-1E83-FC1477868DE4}" dt="2024-03-11T18:47:24.177" v="1" actId="20577"/>
        <pc:sldMkLst>
          <pc:docMk/>
          <pc:sldMk cId="1088218460" sldId="277"/>
        </pc:sldMkLst>
        <pc:spChg chg="mod">
          <ac:chgData name="Usuario invitado" userId="S::urn:spo:anon#e325007ed95cda08936910bfa2fe93660fc6d4e2e3d6d6dea7edcafa95e9cd4a::" providerId="AD" clId="Web-{5A258FEA-89A9-28B9-1E83-FC1477868DE4}" dt="2024-03-11T18:47:24.177" v="1" actId="20577"/>
          <ac:spMkLst>
            <pc:docMk/>
            <pc:sldMk cId="1088218460" sldId="277"/>
            <ac:spMk id="6" creationId="{C8461C19-E495-4638-9078-AC28B05A0BE5}"/>
          </ac:spMkLst>
        </pc:spChg>
      </pc:sldChg>
    </pc:docChg>
  </pc:docChgLst>
  <pc:docChgLst>
    <pc:chgData name="Eunha Lim" userId="S::elim@wmo.int::109c1b43-ea12-4a26-96c1-6f8bbf0ee441" providerId="AD" clId="Web-{73233C0E-0B3D-9E2E-080C-E9432305E17E}"/>
    <pc:docChg chg="modSld">
      <pc:chgData name="Eunha Lim" userId="S::elim@wmo.int::109c1b43-ea12-4a26-96c1-6f8bbf0ee441" providerId="AD" clId="Web-{73233C0E-0B3D-9E2E-080C-E9432305E17E}" dt="2024-02-12T15:35:46.447" v="15" actId="20577"/>
      <pc:docMkLst>
        <pc:docMk/>
      </pc:docMkLst>
      <pc:sldChg chg="addSp modSp">
        <pc:chgData name="Eunha Lim" userId="S::elim@wmo.int::109c1b43-ea12-4a26-96c1-6f8bbf0ee441" providerId="AD" clId="Web-{73233C0E-0B3D-9E2E-080C-E9432305E17E}" dt="2024-02-12T15:35:46.447" v="15" actId="20577"/>
        <pc:sldMkLst>
          <pc:docMk/>
          <pc:sldMk cId="1088218460" sldId="277"/>
        </pc:sldMkLst>
        <pc:spChg chg="mod">
          <ac:chgData name="Eunha Lim" userId="S::elim@wmo.int::109c1b43-ea12-4a26-96c1-6f8bbf0ee441" providerId="AD" clId="Web-{73233C0E-0B3D-9E2E-080C-E9432305E17E}" dt="2024-02-12T15:35:25.040" v="6" actId="20577"/>
          <ac:spMkLst>
            <pc:docMk/>
            <pc:sldMk cId="1088218460" sldId="277"/>
            <ac:spMk id="2" creationId="{9500F7D2-A954-8761-3527-C158DDFB1106}"/>
          </ac:spMkLst>
        </pc:spChg>
        <pc:spChg chg="add mod">
          <ac:chgData name="Eunha Lim" userId="S::elim@wmo.int::109c1b43-ea12-4a26-96c1-6f8bbf0ee441" providerId="AD" clId="Web-{73233C0E-0B3D-9E2E-080C-E9432305E17E}" dt="2024-02-12T15:35:46.447" v="15" actId="20577"/>
          <ac:spMkLst>
            <pc:docMk/>
            <pc:sldMk cId="1088218460" sldId="277"/>
            <ac:spMk id="3" creationId="{5C90F28B-1AF7-F0A9-8A81-757F5037AB65}"/>
          </ac:spMkLst>
        </pc:spChg>
      </pc:sldChg>
    </pc:docChg>
  </pc:docChgLst>
  <pc:docChgLst>
    <pc:chgData name="Yuki Honda" userId="48deac19-f276-46d7-a9e8-05f4bdf5df5d" providerId="ADAL" clId="{6B90B01D-E5C5-43AD-AE01-612D912C75ED}"/>
    <pc:docChg chg="custSel addSld delSld modSld">
      <pc:chgData name="Yuki Honda" userId="48deac19-f276-46d7-a9e8-05f4bdf5df5d" providerId="ADAL" clId="{6B90B01D-E5C5-43AD-AE01-612D912C75ED}" dt="2024-04-17T10:18:56.343" v="42" actId="20577"/>
      <pc:docMkLst>
        <pc:docMk/>
      </pc:docMkLst>
      <pc:sldChg chg="add del setBg">
        <pc:chgData name="Yuki Honda" userId="48deac19-f276-46d7-a9e8-05f4bdf5df5d" providerId="ADAL" clId="{6B90B01D-E5C5-43AD-AE01-612D912C75ED}" dt="2024-04-17T10:18:27.749" v="4" actId="2696"/>
        <pc:sldMkLst>
          <pc:docMk/>
          <pc:sldMk cId="1088218460" sldId="277"/>
        </pc:sldMkLst>
      </pc:sldChg>
      <pc:sldChg chg="modSp add mod setBg">
        <pc:chgData name="Yuki Honda" userId="48deac19-f276-46d7-a9e8-05f4bdf5df5d" providerId="ADAL" clId="{6B90B01D-E5C5-43AD-AE01-612D912C75ED}" dt="2024-04-17T10:18:04.744" v="2" actId="207"/>
        <pc:sldMkLst>
          <pc:docMk/>
          <pc:sldMk cId="1839570210" sldId="287"/>
        </pc:sldMkLst>
        <pc:spChg chg="mod">
          <ac:chgData name="Yuki Honda" userId="48deac19-f276-46d7-a9e8-05f4bdf5df5d" providerId="ADAL" clId="{6B90B01D-E5C5-43AD-AE01-612D912C75ED}" dt="2024-04-17T10:18:04.744" v="2" actId="207"/>
          <ac:spMkLst>
            <pc:docMk/>
            <pc:sldMk cId="1839570210" sldId="287"/>
            <ac:spMk id="6" creationId="{5A0CF7AF-A6BE-00EB-3FA1-166B041E9C1F}"/>
          </ac:spMkLst>
        </pc:spChg>
      </pc:sldChg>
      <pc:sldChg chg="modSp mod">
        <pc:chgData name="Yuki Honda" userId="48deac19-f276-46d7-a9e8-05f4bdf5df5d" providerId="ADAL" clId="{6B90B01D-E5C5-43AD-AE01-612D912C75ED}" dt="2024-04-17T10:18:56.343" v="42" actId="20577"/>
        <pc:sldMkLst>
          <pc:docMk/>
          <pc:sldMk cId="212227494" sldId="8906"/>
        </pc:sldMkLst>
        <pc:spChg chg="mod">
          <ac:chgData name="Yuki Honda" userId="48deac19-f276-46d7-a9e8-05f4bdf5df5d" providerId="ADAL" clId="{6B90B01D-E5C5-43AD-AE01-612D912C75ED}" dt="2024-04-17T10:18:56.343" v="42" actId="20577"/>
          <ac:spMkLst>
            <pc:docMk/>
            <pc:sldMk cId="212227494" sldId="8906"/>
            <ac:spMk id="6" creationId="{C8461C19-E495-4638-9078-AC28B05A0BE5}"/>
          </ac:spMkLst>
        </pc:spChg>
      </pc:sldChg>
      <pc:sldChg chg="del">
        <pc:chgData name="Yuki Honda" userId="48deac19-f276-46d7-a9e8-05f4bdf5df5d" providerId="ADAL" clId="{6B90B01D-E5C5-43AD-AE01-612D912C75ED}" dt="2024-04-17T10:18:24.968" v="3" actId="2696"/>
        <pc:sldMkLst>
          <pc:docMk/>
          <pc:sldMk cId="1779778212" sldId="8907"/>
        </pc:sldMkLst>
      </pc:sldChg>
    </pc:docChg>
  </pc:docChgLst>
  <pc:docChgLst>
    <pc:chgData name="Rodica Nitu" userId="6890bca6-a767-4cf6-9a21-74f4013a1a87" providerId="ADAL" clId="{AC08C92C-C639-4C01-A5F7-8CF64BC22BA6}"/>
    <pc:docChg chg="sldOrd">
      <pc:chgData name="Rodica Nitu" userId="6890bca6-a767-4cf6-9a21-74f4013a1a87" providerId="ADAL" clId="{AC08C92C-C639-4C01-A5F7-8CF64BC22BA6}" dt="2024-03-31T10:05:55.196" v="0" actId="20578"/>
      <pc:docMkLst>
        <pc:docMk/>
      </pc:docMkLst>
      <pc:sldChg chg="ord">
        <pc:chgData name="Rodica Nitu" userId="6890bca6-a767-4cf6-9a21-74f4013a1a87" providerId="ADAL" clId="{AC08C92C-C639-4C01-A5F7-8CF64BC22BA6}" dt="2024-03-31T10:05:55.196" v="0" actId="20578"/>
        <pc:sldMkLst>
          <pc:docMk/>
          <pc:sldMk cId="2788027193" sldId="285"/>
        </pc:sldMkLst>
      </pc:sldChg>
    </pc:docChg>
  </pc:docChgLst>
  <pc:docChgLst>
    <pc:chgData name="Yuki Honda" userId="48deac19-f276-46d7-a9e8-05f4bdf5df5d" providerId="ADAL" clId="{77203108-116F-45C3-9563-B52DD57BCEA7}"/>
    <pc:docChg chg="custSel addSld delSld modSld delMainMaster">
      <pc:chgData name="Yuki Honda" userId="48deac19-f276-46d7-a9e8-05f4bdf5df5d" providerId="ADAL" clId="{77203108-116F-45C3-9563-B52DD57BCEA7}" dt="2024-04-16T12:53:47.160" v="772" actId="20577"/>
      <pc:docMkLst>
        <pc:docMk/>
      </pc:docMkLst>
      <pc:sldChg chg="del">
        <pc:chgData name="Yuki Honda" userId="48deac19-f276-46d7-a9e8-05f4bdf5df5d" providerId="ADAL" clId="{77203108-116F-45C3-9563-B52DD57BCEA7}" dt="2024-04-16T10:53:22.055" v="0" actId="2696"/>
        <pc:sldMkLst>
          <pc:docMk/>
          <pc:sldMk cId="2102021547" sldId="278"/>
        </pc:sldMkLst>
      </pc:sldChg>
      <pc:sldChg chg="del">
        <pc:chgData name="Yuki Honda" userId="48deac19-f276-46d7-a9e8-05f4bdf5df5d" providerId="ADAL" clId="{77203108-116F-45C3-9563-B52DD57BCEA7}" dt="2024-04-16T10:53:39.900" v="1" actId="2696"/>
        <pc:sldMkLst>
          <pc:docMk/>
          <pc:sldMk cId="2890452704" sldId="279"/>
        </pc:sldMkLst>
      </pc:sldChg>
      <pc:sldChg chg="del">
        <pc:chgData name="Yuki Honda" userId="48deac19-f276-46d7-a9e8-05f4bdf5df5d" providerId="ADAL" clId="{77203108-116F-45C3-9563-B52DD57BCEA7}" dt="2024-04-16T10:53:22.055" v="0" actId="2696"/>
        <pc:sldMkLst>
          <pc:docMk/>
          <pc:sldMk cId="2788027193" sldId="285"/>
        </pc:sldMkLst>
      </pc:sldChg>
      <pc:sldChg chg="del">
        <pc:chgData name="Yuki Honda" userId="48deac19-f276-46d7-a9e8-05f4bdf5df5d" providerId="ADAL" clId="{77203108-116F-45C3-9563-B52DD57BCEA7}" dt="2024-04-16T10:53:22.055" v="0" actId="2696"/>
        <pc:sldMkLst>
          <pc:docMk/>
          <pc:sldMk cId="1382082838" sldId="286"/>
        </pc:sldMkLst>
      </pc:sldChg>
      <pc:sldChg chg="del">
        <pc:chgData name="Yuki Honda" userId="48deac19-f276-46d7-a9e8-05f4bdf5df5d" providerId="ADAL" clId="{77203108-116F-45C3-9563-B52DD57BCEA7}" dt="2024-04-16T10:53:22.055" v="0" actId="2696"/>
        <pc:sldMkLst>
          <pc:docMk/>
          <pc:sldMk cId="1839570210" sldId="287"/>
        </pc:sldMkLst>
      </pc:sldChg>
      <pc:sldChg chg="del">
        <pc:chgData name="Yuki Honda" userId="48deac19-f276-46d7-a9e8-05f4bdf5df5d" providerId="ADAL" clId="{77203108-116F-45C3-9563-B52DD57BCEA7}" dt="2024-04-16T10:53:22.055" v="0" actId="2696"/>
        <pc:sldMkLst>
          <pc:docMk/>
          <pc:sldMk cId="3570950015" sldId="1578"/>
        </pc:sldMkLst>
      </pc:sldChg>
      <pc:sldChg chg="del">
        <pc:chgData name="Yuki Honda" userId="48deac19-f276-46d7-a9e8-05f4bdf5df5d" providerId="ADAL" clId="{77203108-116F-45C3-9563-B52DD57BCEA7}" dt="2024-04-16T10:53:22.055" v="0" actId="2696"/>
        <pc:sldMkLst>
          <pc:docMk/>
          <pc:sldMk cId="2302938994" sldId="1579"/>
        </pc:sldMkLst>
      </pc:sldChg>
      <pc:sldChg chg="del">
        <pc:chgData name="Yuki Honda" userId="48deac19-f276-46d7-a9e8-05f4bdf5df5d" providerId="ADAL" clId="{77203108-116F-45C3-9563-B52DD57BCEA7}" dt="2024-04-16T10:53:22.055" v="0" actId="2696"/>
        <pc:sldMkLst>
          <pc:docMk/>
          <pc:sldMk cId="553119740" sldId="1580"/>
        </pc:sldMkLst>
      </pc:sldChg>
      <pc:sldChg chg="del">
        <pc:chgData name="Yuki Honda" userId="48deac19-f276-46d7-a9e8-05f4bdf5df5d" providerId="ADAL" clId="{77203108-116F-45C3-9563-B52DD57BCEA7}" dt="2024-04-16T10:53:22.055" v="0" actId="2696"/>
        <pc:sldMkLst>
          <pc:docMk/>
          <pc:sldMk cId="2347645007" sldId="1581"/>
        </pc:sldMkLst>
      </pc:sldChg>
      <pc:sldChg chg="del">
        <pc:chgData name="Yuki Honda" userId="48deac19-f276-46d7-a9e8-05f4bdf5df5d" providerId="ADAL" clId="{77203108-116F-45C3-9563-B52DD57BCEA7}" dt="2024-04-16T10:53:22.055" v="0" actId="2696"/>
        <pc:sldMkLst>
          <pc:docMk/>
          <pc:sldMk cId="3680124789" sldId="1582"/>
        </pc:sldMkLst>
      </pc:sldChg>
      <pc:sldChg chg="del">
        <pc:chgData name="Yuki Honda" userId="48deac19-f276-46d7-a9e8-05f4bdf5df5d" providerId="ADAL" clId="{77203108-116F-45C3-9563-B52DD57BCEA7}" dt="2024-04-16T10:53:22.055" v="0" actId="2696"/>
        <pc:sldMkLst>
          <pc:docMk/>
          <pc:sldMk cId="2105157955" sldId="1583"/>
        </pc:sldMkLst>
      </pc:sldChg>
      <pc:sldChg chg="del">
        <pc:chgData name="Yuki Honda" userId="48deac19-f276-46d7-a9e8-05f4bdf5df5d" providerId="ADAL" clId="{77203108-116F-45C3-9563-B52DD57BCEA7}" dt="2024-04-16T10:53:22.055" v="0" actId="2696"/>
        <pc:sldMkLst>
          <pc:docMk/>
          <pc:sldMk cId="1988527373" sldId="1584"/>
        </pc:sldMkLst>
      </pc:sldChg>
      <pc:sldChg chg="del">
        <pc:chgData name="Yuki Honda" userId="48deac19-f276-46d7-a9e8-05f4bdf5df5d" providerId="ADAL" clId="{77203108-116F-45C3-9563-B52DD57BCEA7}" dt="2024-04-16T10:53:22.055" v="0" actId="2696"/>
        <pc:sldMkLst>
          <pc:docMk/>
          <pc:sldMk cId="851136815" sldId="1585"/>
        </pc:sldMkLst>
      </pc:sldChg>
      <pc:sldChg chg="del">
        <pc:chgData name="Yuki Honda" userId="48deac19-f276-46d7-a9e8-05f4bdf5df5d" providerId="ADAL" clId="{77203108-116F-45C3-9563-B52DD57BCEA7}" dt="2024-04-16T10:53:22.055" v="0" actId="2696"/>
        <pc:sldMkLst>
          <pc:docMk/>
          <pc:sldMk cId="2337781177" sldId="8889"/>
        </pc:sldMkLst>
      </pc:sldChg>
      <pc:sldChg chg="del">
        <pc:chgData name="Yuki Honda" userId="48deac19-f276-46d7-a9e8-05f4bdf5df5d" providerId="ADAL" clId="{77203108-116F-45C3-9563-B52DD57BCEA7}" dt="2024-04-16T10:53:22.055" v="0" actId="2696"/>
        <pc:sldMkLst>
          <pc:docMk/>
          <pc:sldMk cId="1553190909" sldId="8890"/>
        </pc:sldMkLst>
      </pc:sldChg>
      <pc:sldChg chg="del">
        <pc:chgData name="Yuki Honda" userId="48deac19-f276-46d7-a9e8-05f4bdf5df5d" providerId="ADAL" clId="{77203108-116F-45C3-9563-B52DD57BCEA7}" dt="2024-04-16T10:53:22.055" v="0" actId="2696"/>
        <pc:sldMkLst>
          <pc:docMk/>
          <pc:sldMk cId="918639463" sldId="8893"/>
        </pc:sldMkLst>
      </pc:sldChg>
      <pc:sldChg chg="del">
        <pc:chgData name="Yuki Honda" userId="48deac19-f276-46d7-a9e8-05f4bdf5df5d" providerId="ADAL" clId="{77203108-116F-45C3-9563-B52DD57BCEA7}" dt="2024-04-16T10:53:22.055" v="0" actId="2696"/>
        <pc:sldMkLst>
          <pc:docMk/>
          <pc:sldMk cId="563652369" sldId="8894"/>
        </pc:sldMkLst>
      </pc:sldChg>
      <pc:sldChg chg="del">
        <pc:chgData name="Yuki Honda" userId="48deac19-f276-46d7-a9e8-05f4bdf5df5d" providerId="ADAL" clId="{77203108-116F-45C3-9563-B52DD57BCEA7}" dt="2024-04-16T10:53:22.055" v="0" actId="2696"/>
        <pc:sldMkLst>
          <pc:docMk/>
          <pc:sldMk cId="352283848" sldId="8895"/>
        </pc:sldMkLst>
      </pc:sldChg>
      <pc:sldChg chg="del">
        <pc:chgData name="Yuki Honda" userId="48deac19-f276-46d7-a9e8-05f4bdf5df5d" providerId="ADAL" clId="{77203108-116F-45C3-9563-B52DD57BCEA7}" dt="2024-04-16T10:53:22.055" v="0" actId="2696"/>
        <pc:sldMkLst>
          <pc:docMk/>
          <pc:sldMk cId="1169651846" sldId="8896"/>
        </pc:sldMkLst>
      </pc:sldChg>
      <pc:sldChg chg="del">
        <pc:chgData name="Yuki Honda" userId="48deac19-f276-46d7-a9e8-05f4bdf5df5d" providerId="ADAL" clId="{77203108-116F-45C3-9563-B52DD57BCEA7}" dt="2024-04-16T10:53:22.055" v="0" actId="2696"/>
        <pc:sldMkLst>
          <pc:docMk/>
          <pc:sldMk cId="841120337" sldId="8897"/>
        </pc:sldMkLst>
      </pc:sldChg>
      <pc:sldChg chg="modSp add mod setBg">
        <pc:chgData name="Yuki Honda" userId="48deac19-f276-46d7-a9e8-05f4bdf5df5d" providerId="ADAL" clId="{77203108-116F-45C3-9563-B52DD57BCEA7}" dt="2024-04-16T12:53:47.160" v="772" actId="20577"/>
        <pc:sldMkLst>
          <pc:docMk/>
          <pc:sldMk cId="4234527412" sldId="8902"/>
        </pc:sldMkLst>
        <pc:spChg chg="mod">
          <ac:chgData name="Yuki Honda" userId="48deac19-f276-46d7-a9e8-05f4bdf5df5d" providerId="ADAL" clId="{77203108-116F-45C3-9563-B52DD57BCEA7}" dt="2024-04-16T12:53:47.160" v="772" actId="20577"/>
          <ac:spMkLst>
            <pc:docMk/>
            <pc:sldMk cId="4234527412" sldId="8902"/>
            <ac:spMk id="3" creationId="{A688F132-9364-2D1C-3E97-529594CB98C9}"/>
          </ac:spMkLst>
        </pc:spChg>
      </pc:sldChg>
      <pc:sldChg chg="del">
        <pc:chgData name="Yuki Honda" userId="48deac19-f276-46d7-a9e8-05f4bdf5df5d" providerId="ADAL" clId="{77203108-116F-45C3-9563-B52DD57BCEA7}" dt="2024-04-16T10:53:39.900" v="1" actId="2696"/>
        <pc:sldMkLst>
          <pc:docMk/>
          <pc:sldMk cId="1267075762" sldId="8903"/>
        </pc:sldMkLst>
      </pc:sldChg>
      <pc:sldChg chg="del">
        <pc:chgData name="Yuki Honda" userId="48deac19-f276-46d7-a9e8-05f4bdf5df5d" providerId="ADAL" clId="{77203108-116F-45C3-9563-B52DD57BCEA7}" dt="2024-04-16T10:53:39.900" v="1" actId="2696"/>
        <pc:sldMkLst>
          <pc:docMk/>
          <pc:sldMk cId="102066708" sldId="8906"/>
        </pc:sldMkLst>
      </pc:sldChg>
      <pc:sldChg chg="del">
        <pc:chgData name="Yuki Honda" userId="48deac19-f276-46d7-a9e8-05f4bdf5df5d" providerId="ADAL" clId="{77203108-116F-45C3-9563-B52DD57BCEA7}" dt="2024-04-16T10:53:39.900" v="1" actId="2696"/>
        <pc:sldMkLst>
          <pc:docMk/>
          <pc:sldMk cId="3478926249" sldId="8907"/>
        </pc:sldMkLst>
      </pc:sldChg>
      <pc:sldChg chg="del">
        <pc:chgData name="Yuki Honda" userId="48deac19-f276-46d7-a9e8-05f4bdf5df5d" providerId="ADAL" clId="{77203108-116F-45C3-9563-B52DD57BCEA7}" dt="2024-04-16T10:53:39.900" v="1" actId="2696"/>
        <pc:sldMkLst>
          <pc:docMk/>
          <pc:sldMk cId="1931824005" sldId="8908"/>
        </pc:sldMkLst>
      </pc:sldChg>
      <pc:sldChg chg="del">
        <pc:chgData name="Yuki Honda" userId="48deac19-f276-46d7-a9e8-05f4bdf5df5d" providerId="ADAL" clId="{77203108-116F-45C3-9563-B52DD57BCEA7}" dt="2024-04-16T10:53:39.900" v="1" actId="2696"/>
        <pc:sldMkLst>
          <pc:docMk/>
          <pc:sldMk cId="3358602609" sldId="8909"/>
        </pc:sldMkLst>
      </pc:sldChg>
      <pc:sldChg chg="del">
        <pc:chgData name="Yuki Honda" userId="48deac19-f276-46d7-a9e8-05f4bdf5df5d" providerId="ADAL" clId="{77203108-116F-45C3-9563-B52DD57BCEA7}" dt="2024-04-16T10:53:39.900" v="1" actId="2696"/>
        <pc:sldMkLst>
          <pc:docMk/>
          <pc:sldMk cId="3880571578" sldId="8911"/>
        </pc:sldMkLst>
      </pc:sldChg>
      <pc:sldChg chg="del">
        <pc:chgData name="Yuki Honda" userId="48deac19-f276-46d7-a9e8-05f4bdf5df5d" providerId="ADAL" clId="{77203108-116F-45C3-9563-B52DD57BCEA7}" dt="2024-04-16T10:53:39.900" v="1" actId="2696"/>
        <pc:sldMkLst>
          <pc:docMk/>
          <pc:sldMk cId="257808063" sldId="8912"/>
        </pc:sldMkLst>
      </pc:sldChg>
      <pc:sldChg chg="del">
        <pc:chgData name="Yuki Honda" userId="48deac19-f276-46d7-a9e8-05f4bdf5df5d" providerId="ADAL" clId="{77203108-116F-45C3-9563-B52DD57BCEA7}" dt="2024-04-16T10:53:22.055" v="0" actId="2696"/>
        <pc:sldMkLst>
          <pc:docMk/>
          <pc:sldMk cId="1609880923" sldId="8913"/>
        </pc:sldMkLst>
      </pc:sldChg>
      <pc:sldMasterChg chg="del delSldLayout">
        <pc:chgData name="Yuki Honda" userId="48deac19-f276-46d7-a9e8-05f4bdf5df5d" providerId="ADAL" clId="{77203108-116F-45C3-9563-B52DD57BCEA7}" dt="2024-04-16T10:53:39.900" v="1" actId="2696"/>
        <pc:sldMasterMkLst>
          <pc:docMk/>
          <pc:sldMasterMk cId="1641263550" sldId="2147483660"/>
        </pc:sldMasterMkLst>
        <pc:sldLayoutChg chg="del">
          <pc:chgData name="Yuki Honda" userId="48deac19-f276-46d7-a9e8-05f4bdf5df5d" providerId="ADAL" clId="{77203108-116F-45C3-9563-B52DD57BCEA7}" dt="2024-04-16T10:53:39.900" v="1" actId="2696"/>
          <pc:sldLayoutMkLst>
            <pc:docMk/>
            <pc:sldMasterMk cId="1641263550" sldId="2147483660"/>
            <pc:sldLayoutMk cId="1097545302" sldId="2147483661"/>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2089425380" sldId="2147483662"/>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2169280148" sldId="2147483663"/>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3281414252" sldId="2147483664"/>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843615582" sldId="2147483665"/>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3346418270" sldId="2147483666"/>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94131482" sldId="2147483667"/>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4183239003" sldId="2147483668"/>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392388661" sldId="2147483669"/>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765626632" sldId="2147483670"/>
          </pc:sldLayoutMkLst>
        </pc:sldLayoutChg>
        <pc:sldLayoutChg chg="del">
          <pc:chgData name="Yuki Honda" userId="48deac19-f276-46d7-a9e8-05f4bdf5df5d" providerId="ADAL" clId="{77203108-116F-45C3-9563-B52DD57BCEA7}" dt="2024-04-16T10:53:39.900" v="1" actId="2696"/>
          <pc:sldLayoutMkLst>
            <pc:docMk/>
            <pc:sldMasterMk cId="1641263550" sldId="2147483660"/>
            <pc:sldLayoutMk cId="2048289407" sldId="2147483671"/>
          </pc:sldLayoutMkLst>
        </pc:sldLayoutChg>
      </pc:sldMasterChg>
    </pc:docChg>
  </pc:docChgLst>
  <pc:docChgLst>
    <pc:chgData name="Somyung Yeo" userId="S::syeo@wmo.int::3d906f84-644f-4290-9891-4da2a2da4077" providerId="AD" clId="Web-{8481E30F-7231-BEC4-57C6-C00C0691D683}"/>
    <pc:docChg chg="modSld">
      <pc:chgData name="Somyung Yeo" userId="S::syeo@wmo.int::3d906f84-644f-4290-9891-4da2a2da4077" providerId="AD" clId="Web-{8481E30F-7231-BEC4-57C6-C00C0691D683}" dt="2024-04-03T11:26:27.233" v="3" actId="20577"/>
      <pc:docMkLst>
        <pc:docMk/>
      </pc:docMkLst>
      <pc:sldChg chg="modSp">
        <pc:chgData name="Somyung Yeo" userId="S::syeo@wmo.int::3d906f84-644f-4290-9891-4da2a2da4077" providerId="AD" clId="Web-{8481E30F-7231-BEC4-57C6-C00C0691D683}" dt="2024-04-03T11:26:27.233" v="3" actId="20577"/>
        <pc:sldMkLst>
          <pc:docMk/>
          <pc:sldMk cId="2788027193" sldId="285"/>
        </pc:sldMkLst>
        <pc:spChg chg="mod">
          <ac:chgData name="Somyung Yeo" userId="S::syeo@wmo.int::3d906f84-644f-4290-9891-4da2a2da4077" providerId="AD" clId="Web-{8481E30F-7231-BEC4-57C6-C00C0691D683}" dt="2024-04-03T11:26:27.233" v="3" actId="20577"/>
          <ac:spMkLst>
            <pc:docMk/>
            <pc:sldMk cId="2788027193" sldId="285"/>
            <ac:spMk id="2" creationId="{A5C1E12B-A08D-2317-629C-6BFBC3F2A2DC}"/>
          </ac:spMkLst>
        </pc:spChg>
      </pc:sldChg>
      <pc:sldChg chg="modSp">
        <pc:chgData name="Somyung Yeo" userId="S::syeo@wmo.int::3d906f84-644f-4290-9891-4da2a2da4077" providerId="AD" clId="Web-{8481E30F-7231-BEC4-57C6-C00C0691D683}" dt="2024-04-03T11:26:24.623" v="1" actId="20577"/>
        <pc:sldMkLst>
          <pc:docMk/>
          <pc:sldMk cId="3570950015" sldId="1578"/>
        </pc:sldMkLst>
        <pc:spChg chg="mod">
          <ac:chgData name="Somyung Yeo" userId="S::syeo@wmo.int::3d906f84-644f-4290-9891-4da2a2da4077" providerId="AD" clId="Web-{8481E30F-7231-BEC4-57C6-C00C0691D683}" dt="2024-04-03T11:26:24.623" v="1" actId="20577"/>
          <ac:spMkLst>
            <pc:docMk/>
            <pc:sldMk cId="3570950015" sldId="1578"/>
            <ac:spMk id="2" creationId="{A5C1E12B-A08D-2317-629C-6BFBC3F2A2DC}"/>
          </ac:spMkLst>
        </pc:spChg>
      </pc:sldChg>
    </pc:docChg>
  </pc:docChgLst>
  <pc:docChgLst>
    <pc:chgData name="Eunha Lim" userId="109c1b43-ea12-4a26-96c1-6f8bbf0ee441" providerId="ADAL" clId="{EA57DDAF-27B4-423D-86FC-74FC16FC1878}"/>
    <pc:docChg chg="custSel addSld delSld modSld sldOrd">
      <pc:chgData name="Eunha Lim" userId="109c1b43-ea12-4a26-96c1-6f8bbf0ee441" providerId="ADAL" clId="{EA57DDAF-27B4-423D-86FC-74FC16FC1878}" dt="2024-03-13T14:19:49.519" v="12"/>
      <pc:docMkLst>
        <pc:docMk/>
      </pc:docMkLst>
      <pc:sldChg chg="del">
        <pc:chgData name="Eunha Lim" userId="109c1b43-ea12-4a26-96c1-6f8bbf0ee441" providerId="ADAL" clId="{EA57DDAF-27B4-423D-86FC-74FC16FC1878}" dt="2024-03-13T14:18:43.915" v="10" actId="47"/>
        <pc:sldMkLst>
          <pc:docMk/>
          <pc:sldMk cId="2600864132" sldId="263"/>
        </pc:sldMkLst>
      </pc:sldChg>
      <pc:sldChg chg="add">
        <pc:chgData name="Eunha Lim" userId="109c1b43-ea12-4a26-96c1-6f8bbf0ee441" providerId="ADAL" clId="{EA57DDAF-27B4-423D-86FC-74FC16FC1878}" dt="2024-03-13T14:19:49.519" v="12"/>
        <pc:sldMkLst>
          <pc:docMk/>
          <pc:sldMk cId="3534502772" sldId="269"/>
        </pc:sldMkLst>
      </pc:sldChg>
      <pc:sldChg chg="del">
        <pc:chgData name="Eunha Lim" userId="109c1b43-ea12-4a26-96c1-6f8bbf0ee441" providerId="ADAL" clId="{EA57DDAF-27B4-423D-86FC-74FC16FC1878}" dt="2024-03-13T14:19:34.846" v="11" actId="2696"/>
        <pc:sldMkLst>
          <pc:docMk/>
          <pc:sldMk cId="1088218460" sldId="277"/>
        </pc:sldMkLst>
      </pc:sldChg>
      <pc:sldChg chg="add">
        <pc:chgData name="Eunha Lim" userId="109c1b43-ea12-4a26-96c1-6f8bbf0ee441" providerId="ADAL" clId="{EA57DDAF-27B4-423D-86FC-74FC16FC1878}" dt="2024-03-13T14:18:38.111" v="9"/>
        <pc:sldMkLst>
          <pc:docMk/>
          <pc:sldMk cId="2890452704" sldId="279"/>
        </pc:sldMkLst>
      </pc:sldChg>
      <pc:sldChg chg="modSp mod">
        <pc:chgData name="Eunha Lim" userId="109c1b43-ea12-4a26-96c1-6f8bbf0ee441" providerId="ADAL" clId="{EA57DDAF-27B4-423D-86FC-74FC16FC1878}" dt="2024-02-15T11:02:02.329" v="8" actId="20577"/>
        <pc:sldMkLst>
          <pc:docMk/>
          <pc:sldMk cId="3609071200" sldId="284"/>
        </pc:sldMkLst>
        <pc:spChg chg="mod">
          <ac:chgData name="Eunha Lim" userId="109c1b43-ea12-4a26-96c1-6f8bbf0ee441" providerId="ADAL" clId="{EA57DDAF-27B4-423D-86FC-74FC16FC1878}" dt="2024-02-15T11:02:02.329" v="8" actId="20577"/>
          <ac:spMkLst>
            <pc:docMk/>
            <pc:sldMk cId="3609071200" sldId="284"/>
            <ac:spMk id="9" creationId="{99AC9EA2-65EA-1FF7-9A4F-AF2341DFCD06}"/>
          </ac:spMkLst>
        </pc:spChg>
      </pc:sldChg>
      <pc:sldChg chg="del">
        <pc:chgData name="Eunha Lim" userId="109c1b43-ea12-4a26-96c1-6f8bbf0ee441" providerId="ADAL" clId="{EA57DDAF-27B4-423D-86FC-74FC16FC1878}" dt="2024-02-15T10:58:04.151" v="5" actId="2696"/>
        <pc:sldMkLst>
          <pc:docMk/>
          <pc:sldMk cId="3050042554" sldId="1388"/>
        </pc:sldMkLst>
      </pc:sldChg>
      <pc:sldChg chg="del ord">
        <pc:chgData name="Eunha Lim" userId="109c1b43-ea12-4a26-96c1-6f8bbf0ee441" providerId="ADAL" clId="{EA57DDAF-27B4-423D-86FC-74FC16FC1878}" dt="2024-02-15T10:58:00.276" v="4" actId="2696"/>
        <pc:sldMkLst>
          <pc:docMk/>
          <pc:sldMk cId="2773162442" sldId="1459"/>
        </pc:sldMkLst>
      </pc:sldChg>
      <pc:sldMasterChg chg="delSldLayout">
        <pc:chgData name="Eunha Lim" userId="109c1b43-ea12-4a26-96c1-6f8bbf0ee441" providerId="ADAL" clId="{EA57DDAF-27B4-423D-86FC-74FC16FC1878}" dt="2024-02-15T10:58:04.151" v="5" actId="2696"/>
        <pc:sldMasterMkLst>
          <pc:docMk/>
          <pc:sldMasterMk cId="1433237481" sldId="2147483648"/>
        </pc:sldMasterMkLst>
        <pc:sldLayoutChg chg="del">
          <pc:chgData name="Eunha Lim" userId="109c1b43-ea12-4a26-96c1-6f8bbf0ee441" providerId="ADAL" clId="{EA57DDAF-27B4-423D-86FC-74FC16FC1878}" dt="2024-02-15T10:58:04.151" v="5" actId="2696"/>
          <pc:sldLayoutMkLst>
            <pc:docMk/>
            <pc:sldMasterMk cId="1433237481" sldId="2147483648"/>
            <pc:sldLayoutMk cId="1409980721" sldId="2147483678"/>
          </pc:sldLayoutMkLst>
        </pc:sldLayoutChg>
        <pc:sldLayoutChg chg="del">
          <pc:chgData name="Eunha Lim" userId="109c1b43-ea12-4a26-96c1-6f8bbf0ee441" providerId="ADAL" clId="{EA57DDAF-27B4-423D-86FC-74FC16FC1878}" dt="2024-02-15T10:58:00.276" v="4" actId="2696"/>
          <pc:sldLayoutMkLst>
            <pc:docMk/>
            <pc:sldMasterMk cId="1433237481" sldId="2147483648"/>
            <pc:sldLayoutMk cId="4015901505" sldId="2147483679"/>
          </pc:sldLayoutMkLst>
        </pc:sldLayoutChg>
      </pc:sldMasterChg>
    </pc:docChg>
  </pc:docChgLst>
  <pc:docChgLst>
    <pc:chgData name="Eunha Lim" userId="109c1b43-ea12-4a26-96c1-6f8bbf0ee441" providerId="ADAL" clId="{06707B59-85FB-4AA4-BBD0-D5ADA0C22FC5}"/>
    <pc:docChg chg="modSld">
      <pc:chgData name="Eunha Lim" userId="109c1b43-ea12-4a26-96c1-6f8bbf0ee441" providerId="ADAL" clId="{06707B59-85FB-4AA4-BBD0-D5ADA0C22FC5}" dt="2024-04-04T06:32:24.742" v="31" actId="948"/>
      <pc:docMkLst>
        <pc:docMk/>
      </pc:docMkLst>
      <pc:sldChg chg="modSp mod">
        <pc:chgData name="Eunha Lim" userId="109c1b43-ea12-4a26-96c1-6f8bbf0ee441" providerId="ADAL" clId="{06707B59-85FB-4AA4-BBD0-D5ADA0C22FC5}" dt="2024-04-04T06:32:24.742" v="31" actId="948"/>
        <pc:sldMkLst>
          <pc:docMk/>
          <pc:sldMk cId="2788027193" sldId="285"/>
        </pc:sldMkLst>
        <pc:spChg chg="mod">
          <ac:chgData name="Eunha Lim" userId="109c1b43-ea12-4a26-96c1-6f8bbf0ee441" providerId="ADAL" clId="{06707B59-85FB-4AA4-BBD0-D5ADA0C22FC5}" dt="2024-04-04T06:32:24.742" v="31" actId="948"/>
          <ac:spMkLst>
            <pc:docMk/>
            <pc:sldMk cId="2788027193" sldId="285"/>
            <ac:spMk id="2" creationId="{A5C1E12B-A08D-2317-629C-6BFBC3F2A2DC}"/>
          </ac:spMkLst>
        </pc:spChg>
      </pc:sldChg>
      <pc:sldChg chg="modSp mod">
        <pc:chgData name="Eunha Lim" userId="109c1b43-ea12-4a26-96c1-6f8bbf0ee441" providerId="ADAL" clId="{06707B59-85FB-4AA4-BBD0-D5ADA0C22FC5}" dt="2024-04-03T10:23:33.595" v="20" actId="1037"/>
        <pc:sldMkLst>
          <pc:docMk/>
          <pc:sldMk cId="1382082838" sldId="286"/>
        </pc:sldMkLst>
        <pc:spChg chg="mod">
          <ac:chgData name="Eunha Lim" userId="109c1b43-ea12-4a26-96c1-6f8bbf0ee441" providerId="ADAL" clId="{06707B59-85FB-4AA4-BBD0-D5ADA0C22FC5}" dt="2024-04-03T10:23:33.595" v="20" actId="1037"/>
          <ac:spMkLst>
            <pc:docMk/>
            <pc:sldMk cId="1382082838" sldId="286"/>
            <ac:spMk id="18" creationId="{2B596A33-82AC-F9A8-2389-F623BC839A60}"/>
          </ac:spMkLst>
        </pc:spChg>
        <pc:spChg chg="mod">
          <ac:chgData name="Eunha Lim" userId="109c1b43-ea12-4a26-96c1-6f8bbf0ee441" providerId="ADAL" clId="{06707B59-85FB-4AA4-BBD0-D5ADA0C22FC5}" dt="2024-04-03T10:23:25.239" v="7" actId="1037"/>
          <ac:spMkLst>
            <pc:docMk/>
            <pc:sldMk cId="1382082838" sldId="286"/>
            <ac:spMk id="21" creationId="{995536F9-5513-F161-432A-8992763A7971}"/>
          </ac:spMkLst>
        </pc:spChg>
      </pc:sldChg>
      <pc:sldChg chg="modSp mod">
        <pc:chgData name="Eunha Lim" userId="109c1b43-ea12-4a26-96c1-6f8bbf0ee441" providerId="ADAL" clId="{06707B59-85FB-4AA4-BBD0-D5ADA0C22FC5}" dt="2024-04-03T10:26:16.391" v="30" actId="20577"/>
        <pc:sldMkLst>
          <pc:docMk/>
          <pc:sldMk cId="1609880923" sldId="8913"/>
        </pc:sldMkLst>
        <pc:spChg chg="mod">
          <ac:chgData name="Eunha Lim" userId="109c1b43-ea12-4a26-96c1-6f8bbf0ee441" providerId="ADAL" clId="{06707B59-85FB-4AA4-BBD0-D5ADA0C22FC5}" dt="2024-04-03T10:26:16.391" v="30" actId="20577"/>
          <ac:spMkLst>
            <pc:docMk/>
            <pc:sldMk cId="1609880923" sldId="8913"/>
            <ac:spMk id="6" creationId="{5A0CF7AF-A6BE-00EB-3FA1-166B041E9C1F}"/>
          </ac:spMkLst>
        </pc:spChg>
      </pc:sldChg>
    </pc:docChg>
  </pc:docChgLst>
  <pc:docChgLst>
    <pc:chgData name="Guest User" userId="S::urn:spo:anon#e325007ed95cda08936910bfa2fe93660fc6d4e2e3d6d6dea7edcafa95e9cd4a::" providerId="AD" clId="Web-{01CD2EDE-4B98-14CD-BA76-6C582147A3DA}"/>
    <pc:docChg chg="modSld">
      <pc:chgData name="Guest User" userId="S::urn:spo:anon#e325007ed95cda08936910bfa2fe93660fc6d4e2e3d6d6dea7edcafa95e9cd4a::" providerId="AD" clId="Web-{01CD2EDE-4B98-14CD-BA76-6C582147A3DA}" dt="2024-03-01T08:02:02.008" v="44" actId="14100"/>
      <pc:docMkLst>
        <pc:docMk/>
      </pc:docMkLst>
      <pc:sldChg chg="modSp">
        <pc:chgData name="Guest User" userId="S::urn:spo:anon#e325007ed95cda08936910bfa2fe93660fc6d4e2e3d6d6dea7edcafa95e9cd4a::" providerId="AD" clId="Web-{01CD2EDE-4B98-14CD-BA76-6C582147A3DA}" dt="2024-03-01T08:02:02.008" v="44" actId="14100"/>
        <pc:sldMkLst>
          <pc:docMk/>
          <pc:sldMk cId="1088218460" sldId="277"/>
        </pc:sldMkLst>
        <pc:spChg chg="mod">
          <ac:chgData name="Guest User" userId="S::urn:spo:anon#e325007ed95cda08936910bfa2fe93660fc6d4e2e3d6d6dea7edcafa95e9cd4a::" providerId="AD" clId="Web-{01CD2EDE-4B98-14CD-BA76-6C582147A3DA}" dt="2024-03-01T08:02:02.008" v="44" actId="14100"/>
          <ac:spMkLst>
            <pc:docMk/>
            <pc:sldMk cId="1088218460" sldId="277"/>
            <ac:spMk id="6" creationId="{C8461C19-E495-4638-9078-AC28B05A0BE5}"/>
          </ac:spMkLst>
        </pc:spChg>
      </pc:sldChg>
    </pc:docChg>
  </pc:docChgLst>
  <pc:docChgLst>
    <pc:chgData name="Eunha Lim" userId="109c1b43-ea12-4a26-96c1-6f8bbf0ee441" providerId="ADAL" clId="{294B5E17-6F1F-4E80-A0A6-1362CDBDD31B}"/>
    <pc:docChg chg="undo redo custSel modSld">
      <pc:chgData name="Eunha Lim" userId="109c1b43-ea12-4a26-96c1-6f8bbf0ee441" providerId="ADAL" clId="{294B5E17-6F1F-4E80-A0A6-1362CDBDD31B}" dt="2024-02-15T10:45:24.071" v="142" actId="20577"/>
      <pc:docMkLst>
        <pc:docMk/>
      </pc:docMkLst>
      <pc:sldChg chg="modSp mod">
        <pc:chgData name="Eunha Lim" userId="109c1b43-ea12-4a26-96c1-6f8bbf0ee441" providerId="ADAL" clId="{294B5E17-6F1F-4E80-A0A6-1362CDBDD31B}" dt="2024-02-12T15:37:19.752" v="86" actId="20577"/>
        <pc:sldMkLst>
          <pc:docMk/>
          <pc:sldMk cId="1088218460" sldId="277"/>
        </pc:sldMkLst>
        <pc:spChg chg="mod">
          <ac:chgData name="Eunha Lim" userId="109c1b43-ea12-4a26-96c1-6f8bbf0ee441" providerId="ADAL" clId="{294B5E17-6F1F-4E80-A0A6-1362CDBDD31B}" dt="2024-02-12T15:37:09.503" v="77" actId="20577"/>
          <ac:spMkLst>
            <pc:docMk/>
            <pc:sldMk cId="1088218460" sldId="277"/>
            <ac:spMk id="2" creationId="{9500F7D2-A954-8761-3527-C158DDFB1106}"/>
          </ac:spMkLst>
        </pc:spChg>
        <pc:spChg chg="mod">
          <ac:chgData name="Eunha Lim" userId="109c1b43-ea12-4a26-96c1-6f8bbf0ee441" providerId="ADAL" clId="{294B5E17-6F1F-4E80-A0A6-1362CDBDD31B}" dt="2024-02-12T15:37:19.752" v="86" actId="20577"/>
          <ac:spMkLst>
            <pc:docMk/>
            <pc:sldMk cId="1088218460" sldId="277"/>
            <ac:spMk id="3" creationId="{5C90F28B-1AF7-F0A9-8A81-757F5037AB65}"/>
          </ac:spMkLst>
        </pc:spChg>
        <pc:spChg chg="mod">
          <ac:chgData name="Eunha Lim" userId="109c1b43-ea12-4a26-96c1-6f8bbf0ee441" providerId="ADAL" clId="{294B5E17-6F1F-4E80-A0A6-1362CDBDD31B}" dt="2024-02-12T15:37:04.439" v="76" actId="1035"/>
          <ac:spMkLst>
            <pc:docMk/>
            <pc:sldMk cId="1088218460" sldId="277"/>
            <ac:spMk id="6" creationId="{C8461C19-E495-4638-9078-AC28B05A0BE5}"/>
          </ac:spMkLst>
        </pc:spChg>
      </pc:sldChg>
      <pc:sldChg chg="modSp mod modCm">
        <pc:chgData name="Eunha Lim" userId="109c1b43-ea12-4a26-96c1-6f8bbf0ee441" providerId="ADAL" clId="{294B5E17-6F1F-4E80-A0A6-1362CDBDD31B}" dt="2024-02-15T10:45:24.071" v="142" actId="20577"/>
        <pc:sldMkLst>
          <pc:docMk/>
          <pc:sldMk cId="3609071200" sldId="284"/>
        </pc:sldMkLst>
        <pc:spChg chg="mod">
          <ac:chgData name="Eunha Lim" userId="109c1b43-ea12-4a26-96c1-6f8bbf0ee441" providerId="ADAL" clId="{294B5E17-6F1F-4E80-A0A6-1362CDBDD31B}" dt="2024-02-15T10:45:24.071" v="142" actId="20577"/>
          <ac:spMkLst>
            <pc:docMk/>
            <pc:sldMk cId="3609071200" sldId="284"/>
            <ac:spMk id="9" creationId="{99AC9EA2-65EA-1FF7-9A4F-AF2341DFCD06}"/>
          </ac:spMkLst>
        </pc:spChg>
        <pc:extLst>
          <p:ext xmlns:p="http://schemas.openxmlformats.org/presentationml/2006/main" uri="{D6D511B9-2390-475A-947B-AFAB55BFBCF1}">
            <pc226:cmChg xmlns:pc226="http://schemas.microsoft.com/office/powerpoint/2022/06/main/command" chg="mod">
              <pc226:chgData name="Eunha Lim" userId="109c1b43-ea12-4a26-96c1-6f8bbf0ee441" providerId="ADAL" clId="{294B5E17-6F1F-4E80-A0A6-1362CDBDD31B}" dt="2024-02-15T10:45:24.071" v="142" actId="20577"/>
              <pc2:cmMkLst xmlns:pc2="http://schemas.microsoft.com/office/powerpoint/2019/9/main/command">
                <pc:docMk/>
                <pc:sldMk cId="3609071200" sldId="284"/>
                <pc2:cmMk id="{02604C2D-1924-47DC-BF0F-57DF36274D0B}"/>
              </pc2:cmMkLst>
              <pc226:cmRplyChg chg="add">
                <pc226:chgData name="Eunha Lim" userId="109c1b43-ea12-4a26-96c1-6f8bbf0ee441" providerId="ADAL" clId="{294B5E17-6F1F-4E80-A0A6-1362CDBDD31B}" dt="2024-02-13T08:55:58.583" v="95"/>
                <pc2:cmRplyMkLst xmlns:pc2="http://schemas.microsoft.com/office/powerpoint/2019/9/main/command">
                  <pc:docMk/>
                  <pc:sldMk cId="3609071200" sldId="284"/>
                  <pc2:cmMk id="{02604C2D-1924-47DC-BF0F-57DF36274D0B}"/>
                  <pc2:cmRplyMk id="{6E9597FE-CA4E-4DF8-9575-5335F2C958D5}"/>
                </pc2:cmRplyMkLst>
              </pc226:cmRplyChg>
            </pc226:cmChg>
            <pc226:cmChg xmlns:pc226="http://schemas.microsoft.com/office/powerpoint/2022/06/main/command" chg="mod">
              <pc226:chgData name="Eunha Lim" userId="109c1b43-ea12-4a26-96c1-6f8bbf0ee441" providerId="ADAL" clId="{294B5E17-6F1F-4E80-A0A6-1362CDBDD31B}" dt="2024-02-15T10:45:24.071" v="142" actId="20577"/>
              <pc2:cmMkLst xmlns:pc2="http://schemas.microsoft.com/office/powerpoint/2019/9/main/command">
                <pc:docMk/>
                <pc:sldMk cId="3609071200" sldId="284"/>
                <pc2:cmMk id="{165081BB-D34A-4285-AF5F-65A612FBE68F}"/>
              </pc2:cmMkLst>
              <pc226:cmRplyChg chg="add">
                <pc226:chgData name="Eunha Lim" userId="109c1b43-ea12-4a26-96c1-6f8bbf0ee441" providerId="ADAL" clId="{294B5E17-6F1F-4E80-A0A6-1362CDBDD31B}" dt="2024-02-13T08:57:53.933" v="96"/>
                <pc2:cmRplyMkLst xmlns:pc2="http://schemas.microsoft.com/office/powerpoint/2019/9/main/command">
                  <pc:docMk/>
                  <pc:sldMk cId="3609071200" sldId="284"/>
                  <pc2:cmMk id="{165081BB-D34A-4285-AF5F-65A612FBE68F}"/>
                  <pc2:cmRplyMk id="{72E1CC9D-B048-472D-A255-51EBF217924B}"/>
                </pc2:cmRplyMkLst>
              </pc226:cmRplyChg>
            </pc226:cmChg>
            <pc226:cmChg xmlns:pc226="http://schemas.microsoft.com/office/powerpoint/2022/06/main/command" chg="mod">
              <pc226:chgData name="Eunha Lim" userId="109c1b43-ea12-4a26-96c1-6f8bbf0ee441" providerId="ADAL" clId="{294B5E17-6F1F-4E80-A0A6-1362CDBDD31B}" dt="2024-02-15T10:45:24.071" v="142" actId="20577"/>
              <pc2:cmMkLst xmlns:pc2="http://schemas.microsoft.com/office/powerpoint/2019/9/main/command">
                <pc:docMk/>
                <pc:sldMk cId="3609071200" sldId="284"/>
                <pc2:cmMk id="{9A55A7D9-7668-49C8-9FA1-B4878D6F6DE6}"/>
              </pc2:cmMkLst>
              <pc226:cmRplyChg chg="add">
                <pc226:chgData name="Eunha Lim" userId="109c1b43-ea12-4a26-96c1-6f8bbf0ee441" providerId="ADAL" clId="{294B5E17-6F1F-4E80-A0A6-1362CDBDD31B}" dt="2024-02-13T08:53:44.462" v="94"/>
                <pc2:cmRplyMkLst xmlns:pc2="http://schemas.microsoft.com/office/powerpoint/2019/9/main/command">
                  <pc:docMk/>
                  <pc:sldMk cId="3609071200" sldId="284"/>
                  <pc2:cmMk id="{9A55A7D9-7668-49C8-9FA1-B4878D6F6DE6}"/>
                  <pc2:cmRplyMk id="{86128EF5-6194-45E0-A0D9-137ABFF70E30}"/>
                </pc2:cmRplyMkLst>
              </pc226:cmRplyChg>
            </pc226:cmChg>
          </p:ext>
        </pc:extLst>
      </pc:sldChg>
    </pc:docChg>
  </pc:docChgLst>
  <pc:docChgLst>
    <pc:chgData name="Eunha Lim" userId="109c1b43-ea12-4a26-96c1-6f8bbf0ee441" providerId="ADAL" clId="{A408D1FE-C636-403F-B910-5FA292B6591E}"/>
    <pc:docChg chg="addSld delSld modSld">
      <pc:chgData name="Eunha Lim" userId="109c1b43-ea12-4a26-96c1-6f8bbf0ee441" providerId="ADAL" clId="{A408D1FE-C636-403F-B910-5FA292B6591E}" dt="2024-04-17T10:41:06.554" v="2"/>
      <pc:docMkLst>
        <pc:docMk/>
      </pc:docMkLst>
      <pc:sldChg chg="add del setBg">
        <pc:chgData name="Eunha Lim" userId="109c1b43-ea12-4a26-96c1-6f8bbf0ee441" providerId="ADAL" clId="{A408D1FE-C636-403F-B910-5FA292B6591E}" dt="2024-04-17T10:41:06.554" v="2"/>
        <pc:sldMkLst>
          <pc:docMk/>
          <pc:sldMk cId="2600864132" sldId="263"/>
        </pc:sldMkLst>
      </pc:sldChg>
    </pc:docChg>
  </pc:docChgLst>
  <pc:docChgLst>
    <pc:chgData name="Yuki Honda" userId="S::yhonda@wmo.int::48deac19-f276-46d7-a9e8-05f4bdf5df5d" providerId="AD" clId="Web-{DC8F2D77-8C71-4AA7-94C7-66BC412A6F73}"/>
    <pc:docChg chg="delSld">
      <pc:chgData name="Yuki Honda" userId="S::yhonda@wmo.int::48deac19-f276-46d7-a9e8-05f4bdf5df5d" providerId="AD" clId="Web-{DC8F2D77-8C71-4AA7-94C7-66BC412A6F73}" dt="2024-04-17T10:31:16.966" v="0"/>
      <pc:docMkLst>
        <pc:docMk/>
      </pc:docMkLst>
      <pc:sldChg chg="del">
        <pc:chgData name="Yuki Honda" userId="S::yhonda@wmo.int::48deac19-f276-46d7-a9e8-05f4bdf5df5d" providerId="AD" clId="Web-{DC8F2D77-8C71-4AA7-94C7-66BC412A6F73}" dt="2024-04-17T10:31:16.966" v="0"/>
        <pc:sldMkLst>
          <pc:docMk/>
          <pc:sldMk cId="1839570210" sldId="287"/>
        </pc:sldMkLst>
      </pc:sldChg>
    </pc:docChg>
  </pc:docChgLst>
  <pc:docChgLst>
    <pc:chgData name="Eunha Lim" userId="109c1b43-ea12-4a26-96c1-6f8bbf0ee441" providerId="ADAL" clId="{93B70062-1A7C-47C3-8F32-B13E0B573770}"/>
    <pc:docChg chg="undo redo custSel modSld">
      <pc:chgData name="Eunha Lim" userId="109c1b43-ea12-4a26-96c1-6f8bbf0ee441" providerId="ADAL" clId="{93B70062-1A7C-47C3-8F32-B13E0B573770}" dt="2024-04-17T10:25:35.592" v="9"/>
      <pc:docMkLst>
        <pc:docMk/>
      </pc:docMkLst>
      <pc:sldChg chg="addSp mod">
        <pc:chgData name="Eunha Lim" userId="109c1b43-ea12-4a26-96c1-6f8bbf0ee441" providerId="ADAL" clId="{93B70062-1A7C-47C3-8F32-B13E0B573770}" dt="2024-04-17T10:24:46.636" v="0" actId="11529"/>
        <pc:sldMkLst>
          <pc:docMk/>
          <pc:sldMk cId="1839570210" sldId="287"/>
        </pc:sldMkLst>
        <pc:cxnChg chg="add">
          <ac:chgData name="Eunha Lim" userId="109c1b43-ea12-4a26-96c1-6f8bbf0ee441" providerId="ADAL" clId="{93B70062-1A7C-47C3-8F32-B13E0B573770}" dt="2024-04-17T10:24:46.636" v="0" actId="11529"/>
          <ac:cxnSpMkLst>
            <pc:docMk/>
            <pc:sldMk cId="1839570210" sldId="287"/>
            <ac:cxnSpMk id="3" creationId="{FCB3C998-5E60-B532-01E8-2586AB353E9D}"/>
          </ac:cxnSpMkLst>
        </pc:cxnChg>
      </pc:sldChg>
      <pc:sldChg chg="modSp mod">
        <pc:chgData name="Eunha Lim" userId="109c1b43-ea12-4a26-96c1-6f8bbf0ee441" providerId="ADAL" clId="{93B70062-1A7C-47C3-8F32-B13E0B573770}" dt="2024-04-17T10:25:35.592" v="9"/>
        <pc:sldMkLst>
          <pc:docMk/>
          <pc:sldMk cId="212227494" sldId="8906"/>
        </pc:sldMkLst>
        <pc:spChg chg="mod">
          <ac:chgData name="Eunha Lim" userId="109c1b43-ea12-4a26-96c1-6f8bbf0ee441" providerId="ADAL" clId="{93B70062-1A7C-47C3-8F32-B13E0B573770}" dt="2024-04-17T10:25:35.592" v="9"/>
          <ac:spMkLst>
            <pc:docMk/>
            <pc:sldMk cId="212227494" sldId="8906"/>
            <ac:spMk id="6" creationId="{C8461C19-E495-4638-9078-AC28B05A0BE5}"/>
          </ac:spMkLst>
        </pc:spChg>
      </pc:sldChg>
    </pc:docChg>
  </pc:docChgLst>
  <pc:docChgLst>
    <pc:chgData name="Yuki Honda" userId="48deac19-f276-46d7-a9e8-05f4bdf5df5d" providerId="ADAL" clId="{858B41CA-4B77-41AF-83CD-4E72608D8E96}"/>
    <pc:docChg chg="undo custSel addSld delSld modSld sldOrd">
      <pc:chgData name="Yuki Honda" userId="48deac19-f276-46d7-a9e8-05f4bdf5df5d" providerId="ADAL" clId="{858B41CA-4B77-41AF-83CD-4E72608D8E96}" dt="2024-04-03T16:04:07.183" v="7547" actId="1076"/>
      <pc:docMkLst>
        <pc:docMk/>
      </pc:docMkLst>
      <pc:sldChg chg="del">
        <pc:chgData name="Yuki Honda" userId="48deac19-f276-46d7-a9e8-05f4bdf5df5d" providerId="ADAL" clId="{858B41CA-4B77-41AF-83CD-4E72608D8E96}" dt="2024-03-29T11:18:29.420" v="2674" actId="2696"/>
        <pc:sldMkLst>
          <pc:docMk/>
          <pc:sldMk cId="3534502772" sldId="269"/>
        </pc:sldMkLst>
      </pc:sldChg>
      <pc:sldChg chg="modSp mod">
        <pc:chgData name="Yuki Honda" userId="48deac19-f276-46d7-a9e8-05f4bdf5df5d" providerId="ADAL" clId="{858B41CA-4B77-41AF-83CD-4E72608D8E96}" dt="2024-04-03T09:24:06.871" v="7542" actId="20577"/>
        <pc:sldMkLst>
          <pc:docMk/>
          <pc:sldMk cId="2102021547" sldId="278"/>
        </pc:sldMkLst>
        <pc:spChg chg="mod">
          <ac:chgData name="Yuki Honda" userId="48deac19-f276-46d7-a9e8-05f4bdf5df5d" providerId="ADAL" clId="{858B41CA-4B77-41AF-83CD-4E72608D8E96}" dt="2024-03-29T09:48:32.924" v="301" actId="20577"/>
          <ac:spMkLst>
            <pc:docMk/>
            <pc:sldMk cId="2102021547" sldId="278"/>
            <ac:spMk id="4" creationId="{D43B275B-84BF-C21D-40E8-7D1235DF538A}"/>
          </ac:spMkLst>
        </pc:spChg>
        <pc:spChg chg="mod">
          <ac:chgData name="Yuki Honda" userId="48deac19-f276-46d7-a9e8-05f4bdf5df5d" providerId="ADAL" clId="{858B41CA-4B77-41AF-83CD-4E72608D8E96}" dt="2024-04-03T09:24:06.871" v="7542" actId="20577"/>
          <ac:spMkLst>
            <pc:docMk/>
            <pc:sldMk cId="2102021547" sldId="278"/>
            <ac:spMk id="5" creationId="{09DABE98-0BBB-BC8C-CDAE-C2AFF3268DAE}"/>
          </ac:spMkLst>
        </pc:spChg>
      </pc:sldChg>
      <pc:sldChg chg="modSp mod delCm modCm">
        <pc:chgData name="Yuki Honda" userId="48deac19-f276-46d7-a9e8-05f4bdf5df5d" providerId="ADAL" clId="{858B41CA-4B77-41AF-83CD-4E72608D8E96}" dt="2024-04-03T09:26:45.522" v="7543"/>
        <pc:sldMkLst>
          <pc:docMk/>
          <pc:sldMk cId="2890452704" sldId="279"/>
        </pc:sldMkLst>
        <pc:spChg chg="mod">
          <ac:chgData name="Yuki Honda" userId="48deac19-f276-46d7-a9e8-05f4bdf5df5d" providerId="ADAL" clId="{858B41CA-4B77-41AF-83CD-4E72608D8E96}" dt="2024-04-03T09:22:54.481" v="7538"/>
          <ac:spMkLst>
            <pc:docMk/>
            <pc:sldMk cId="2890452704" sldId="279"/>
            <ac:spMk id="2" creationId="{FA51392C-BBD9-B23D-062D-9468CDFE4628}"/>
          </ac:spMkLst>
        </pc:sp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2890452704" sldId="279"/>
                <pc2:cmMk id="{9D96DAD5-0FF9-475C-A8AE-33BC06DAE90B}"/>
              </pc2:cmMkLst>
            </pc226:cmChg>
          </p:ext>
        </pc:extLst>
      </pc:sldChg>
      <pc:sldChg chg="del">
        <pc:chgData name="Yuki Honda" userId="48deac19-f276-46d7-a9e8-05f4bdf5df5d" providerId="ADAL" clId="{858B41CA-4B77-41AF-83CD-4E72608D8E96}" dt="2024-03-29T11:18:29.420" v="2674" actId="2696"/>
        <pc:sldMkLst>
          <pc:docMk/>
          <pc:sldMk cId="3609071200" sldId="284"/>
        </pc:sldMkLst>
      </pc:sldChg>
      <pc:sldChg chg="new del">
        <pc:chgData name="Yuki Honda" userId="48deac19-f276-46d7-a9e8-05f4bdf5df5d" providerId="ADAL" clId="{858B41CA-4B77-41AF-83CD-4E72608D8E96}" dt="2024-03-29T09:49:13.664" v="303" actId="2696"/>
        <pc:sldMkLst>
          <pc:docMk/>
          <pc:sldMk cId="1414611458" sldId="285"/>
        </pc:sldMkLst>
      </pc:sldChg>
      <pc:sldChg chg="delSp modSp mod">
        <pc:chgData name="Yuki Honda" userId="48deac19-f276-46d7-a9e8-05f4bdf5df5d" providerId="ADAL" clId="{858B41CA-4B77-41AF-83CD-4E72608D8E96}" dt="2024-03-29T10:14:02.287" v="1125" actId="207"/>
        <pc:sldMkLst>
          <pc:docMk/>
          <pc:sldMk cId="2788027193" sldId="285"/>
        </pc:sldMkLst>
        <pc:spChg chg="mod">
          <ac:chgData name="Yuki Honda" userId="48deac19-f276-46d7-a9e8-05f4bdf5df5d" providerId="ADAL" clId="{858B41CA-4B77-41AF-83CD-4E72608D8E96}" dt="2024-03-29T10:13:31.887" v="1121" actId="404"/>
          <ac:spMkLst>
            <pc:docMk/>
            <pc:sldMk cId="2788027193" sldId="285"/>
            <ac:spMk id="2" creationId="{A5C1E12B-A08D-2317-629C-6BFBC3F2A2DC}"/>
          </ac:spMkLst>
        </pc:spChg>
        <pc:spChg chg="mod">
          <ac:chgData name="Yuki Honda" userId="48deac19-f276-46d7-a9e8-05f4bdf5df5d" providerId="ADAL" clId="{858B41CA-4B77-41AF-83CD-4E72608D8E96}" dt="2024-03-29T10:14:02.287" v="1125" actId="207"/>
          <ac:spMkLst>
            <pc:docMk/>
            <pc:sldMk cId="2788027193" sldId="285"/>
            <ac:spMk id="3" creationId="{BAD84F13-C100-1B34-217A-704EB82E3E7C}"/>
          </ac:spMkLst>
        </pc:spChg>
        <pc:spChg chg="del">
          <ac:chgData name="Yuki Honda" userId="48deac19-f276-46d7-a9e8-05f4bdf5df5d" providerId="ADAL" clId="{858B41CA-4B77-41AF-83CD-4E72608D8E96}" dt="2024-03-29T10:08:32.111" v="568" actId="21"/>
          <ac:spMkLst>
            <pc:docMk/>
            <pc:sldMk cId="2788027193" sldId="285"/>
            <ac:spMk id="5" creationId="{3124F6EF-FB18-CDF2-3BC1-04834AC29EB9}"/>
          </ac:spMkLst>
        </pc:spChg>
      </pc:sldChg>
      <pc:sldChg chg="del">
        <pc:chgData name="Yuki Honda" userId="48deac19-f276-46d7-a9e8-05f4bdf5df5d" providerId="ADAL" clId="{858B41CA-4B77-41AF-83CD-4E72608D8E96}" dt="2024-03-29T09:49:22.775" v="304"/>
        <pc:sldMkLst>
          <pc:docMk/>
          <pc:sldMk cId="2970064833" sldId="285"/>
        </pc:sldMkLst>
      </pc:sldChg>
      <pc:sldChg chg="addSp delSp modSp mod modClrScheme chgLayout">
        <pc:chgData name="Yuki Honda" userId="48deac19-f276-46d7-a9e8-05f4bdf5df5d" providerId="ADAL" clId="{858B41CA-4B77-41AF-83CD-4E72608D8E96}" dt="2024-03-29T11:17:58.530" v="2670" actId="1037"/>
        <pc:sldMkLst>
          <pc:docMk/>
          <pc:sldMk cId="1382082838" sldId="286"/>
        </pc:sldMkLst>
        <pc:spChg chg="del">
          <ac:chgData name="Yuki Honda" userId="48deac19-f276-46d7-a9e8-05f4bdf5df5d" providerId="ADAL" clId="{858B41CA-4B77-41AF-83CD-4E72608D8E96}" dt="2024-03-29T10:25:21.450" v="1129" actId="21"/>
          <ac:spMkLst>
            <pc:docMk/>
            <pc:sldMk cId="1382082838" sldId="286"/>
            <ac:spMk id="2" creationId="{A5C1E12B-A08D-2317-629C-6BFBC3F2A2DC}"/>
          </ac:spMkLst>
        </pc:spChg>
        <pc:spChg chg="del">
          <ac:chgData name="Yuki Honda" userId="48deac19-f276-46d7-a9e8-05f4bdf5df5d" providerId="ADAL" clId="{858B41CA-4B77-41AF-83CD-4E72608D8E96}" dt="2024-03-29T10:25:19.039" v="1128" actId="21"/>
          <ac:spMkLst>
            <pc:docMk/>
            <pc:sldMk cId="1382082838" sldId="286"/>
            <ac:spMk id="3" creationId="{BAD84F13-C100-1B34-217A-704EB82E3E7C}"/>
          </ac:spMkLst>
        </pc:spChg>
        <pc:spChg chg="add mod ord">
          <ac:chgData name="Yuki Honda" userId="48deac19-f276-46d7-a9e8-05f4bdf5df5d" providerId="ADAL" clId="{858B41CA-4B77-41AF-83CD-4E72608D8E96}" dt="2024-03-29T10:25:42.192" v="1184" actId="20577"/>
          <ac:spMkLst>
            <pc:docMk/>
            <pc:sldMk cId="1382082838" sldId="286"/>
            <ac:spMk id="4" creationId="{CD4E9008-6805-7282-6DC4-E0041CEFAE14}"/>
          </ac:spMkLst>
        </pc:spChg>
        <pc:spChg chg="del">
          <ac:chgData name="Yuki Honda" userId="48deac19-f276-46d7-a9e8-05f4bdf5df5d" providerId="ADAL" clId="{858B41CA-4B77-41AF-83CD-4E72608D8E96}" dt="2024-03-29T10:29:27.968" v="1190" actId="21"/>
          <ac:spMkLst>
            <pc:docMk/>
            <pc:sldMk cId="1382082838" sldId="286"/>
            <ac:spMk id="5" creationId="{3124F6EF-FB18-CDF2-3BC1-04834AC29EB9}"/>
          </ac:spMkLst>
        </pc:spChg>
        <pc:spChg chg="add del mod ord">
          <ac:chgData name="Yuki Honda" userId="48deac19-f276-46d7-a9e8-05f4bdf5df5d" providerId="ADAL" clId="{858B41CA-4B77-41AF-83CD-4E72608D8E96}" dt="2024-03-29T10:25:53.824" v="1185" actId="21"/>
          <ac:spMkLst>
            <pc:docMk/>
            <pc:sldMk cId="1382082838" sldId="286"/>
            <ac:spMk id="6" creationId="{2508B512-C63E-565A-A77A-C80096B46186}"/>
          </ac:spMkLst>
        </pc:spChg>
        <pc:spChg chg="add mod">
          <ac:chgData name="Yuki Honda" userId="48deac19-f276-46d7-a9e8-05f4bdf5df5d" providerId="ADAL" clId="{858B41CA-4B77-41AF-83CD-4E72608D8E96}" dt="2024-03-29T10:35:30.052" v="1518" actId="113"/>
          <ac:spMkLst>
            <pc:docMk/>
            <pc:sldMk cId="1382082838" sldId="286"/>
            <ac:spMk id="10" creationId="{69E3C4A1-78C8-C7A1-14D8-B6F985767811}"/>
          </ac:spMkLst>
        </pc:spChg>
        <pc:spChg chg="add mod">
          <ac:chgData name="Yuki Honda" userId="48deac19-f276-46d7-a9e8-05f4bdf5df5d" providerId="ADAL" clId="{858B41CA-4B77-41AF-83CD-4E72608D8E96}" dt="2024-03-29T10:45:02.351" v="2171" actId="20577"/>
          <ac:spMkLst>
            <pc:docMk/>
            <pc:sldMk cId="1382082838" sldId="286"/>
            <ac:spMk id="11" creationId="{6639A412-6FED-B341-1938-1378D695E2A8}"/>
          </ac:spMkLst>
        </pc:spChg>
        <pc:spChg chg="add mod">
          <ac:chgData name="Yuki Honda" userId="48deac19-f276-46d7-a9e8-05f4bdf5df5d" providerId="ADAL" clId="{858B41CA-4B77-41AF-83CD-4E72608D8E96}" dt="2024-03-29T10:48:44.277" v="2237" actId="115"/>
          <ac:spMkLst>
            <pc:docMk/>
            <pc:sldMk cId="1382082838" sldId="286"/>
            <ac:spMk id="12" creationId="{B1DA6A03-64E1-03C2-EA80-C99ED3118D4B}"/>
          </ac:spMkLst>
        </pc:spChg>
        <pc:spChg chg="add mod">
          <ac:chgData name="Yuki Honda" userId="48deac19-f276-46d7-a9e8-05f4bdf5df5d" providerId="ADAL" clId="{858B41CA-4B77-41AF-83CD-4E72608D8E96}" dt="2024-03-29T11:15:04.760" v="2397" actId="1076"/>
          <ac:spMkLst>
            <pc:docMk/>
            <pc:sldMk cId="1382082838" sldId="286"/>
            <ac:spMk id="18" creationId="{2B596A33-82AC-F9A8-2389-F623BC839A60}"/>
          </ac:spMkLst>
        </pc:spChg>
        <pc:spChg chg="add mod">
          <ac:chgData name="Yuki Honda" userId="48deac19-f276-46d7-a9e8-05f4bdf5df5d" providerId="ADAL" clId="{858B41CA-4B77-41AF-83CD-4E72608D8E96}" dt="2024-03-29T11:15:08.466" v="2398" actId="14100"/>
          <ac:spMkLst>
            <pc:docMk/>
            <pc:sldMk cId="1382082838" sldId="286"/>
            <ac:spMk id="19" creationId="{FA47EB01-7E7F-1EA7-DF15-CC14E3DDC6E8}"/>
          </ac:spMkLst>
        </pc:spChg>
        <pc:spChg chg="add mod">
          <ac:chgData name="Yuki Honda" userId="48deac19-f276-46d7-a9e8-05f4bdf5df5d" providerId="ADAL" clId="{858B41CA-4B77-41AF-83CD-4E72608D8E96}" dt="2024-03-29T11:13:27.811" v="2300" actId="113"/>
          <ac:spMkLst>
            <pc:docMk/>
            <pc:sldMk cId="1382082838" sldId="286"/>
            <ac:spMk id="20" creationId="{EAAAC2A5-0D1C-2939-E4B8-DA981AF8CABB}"/>
          </ac:spMkLst>
        </pc:spChg>
        <pc:spChg chg="add mod">
          <ac:chgData name="Yuki Honda" userId="48deac19-f276-46d7-a9e8-05f4bdf5df5d" providerId="ADAL" clId="{858B41CA-4B77-41AF-83CD-4E72608D8E96}" dt="2024-03-29T11:15:46.657" v="2466" actId="1076"/>
          <ac:spMkLst>
            <pc:docMk/>
            <pc:sldMk cId="1382082838" sldId="286"/>
            <ac:spMk id="21" creationId="{995536F9-5513-F161-432A-8992763A7971}"/>
          </ac:spMkLst>
        </pc:spChg>
        <pc:spChg chg="add mod">
          <ac:chgData name="Yuki Honda" userId="48deac19-f276-46d7-a9e8-05f4bdf5df5d" providerId="ADAL" clId="{858B41CA-4B77-41AF-83CD-4E72608D8E96}" dt="2024-03-29T11:17:58.530" v="2670" actId="1037"/>
          <ac:spMkLst>
            <pc:docMk/>
            <pc:sldMk cId="1382082838" sldId="286"/>
            <ac:spMk id="22" creationId="{D24BC90C-E702-8734-4FEF-AF540E0AE9ED}"/>
          </ac:spMkLst>
        </pc:spChg>
        <pc:picChg chg="add del mod">
          <ac:chgData name="Yuki Honda" userId="48deac19-f276-46d7-a9e8-05f4bdf5df5d" providerId="ADAL" clId="{858B41CA-4B77-41AF-83CD-4E72608D8E96}" dt="2024-03-29T10:31:17.987" v="1203" actId="21"/>
          <ac:picMkLst>
            <pc:docMk/>
            <pc:sldMk cId="1382082838" sldId="286"/>
            <ac:picMk id="8" creationId="{F51F0C07-D592-BF85-FB49-80526DBE622F}"/>
          </ac:picMkLst>
        </pc:picChg>
        <pc:picChg chg="add mod">
          <ac:chgData name="Yuki Honda" userId="48deac19-f276-46d7-a9e8-05f4bdf5df5d" providerId="ADAL" clId="{858B41CA-4B77-41AF-83CD-4E72608D8E96}" dt="2024-03-29T10:31:41.150" v="1205" actId="1440"/>
          <ac:picMkLst>
            <pc:docMk/>
            <pc:sldMk cId="1382082838" sldId="286"/>
            <ac:picMk id="9" creationId="{E657593F-A96F-56ED-741F-009CA72CCF07}"/>
          </ac:picMkLst>
        </pc:picChg>
        <pc:picChg chg="add mod ord">
          <ac:chgData name="Yuki Honda" userId="48deac19-f276-46d7-a9e8-05f4bdf5df5d" providerId="ADAL" clId="{858B41CA-4B77-41AF-83CD-4E72608D8E96}" dt="2024-03-29T11:11:16.237" v="2265" actId="1076"/>
          <ac:picMkLst>
            <pc:docMk/>
            <pc:sldMk cId="1382082838" sldId="286"/>
            <ac:picMk id="14" creationId="{ABDCBBCF-4C97-962D-BD62-9EE327472B84}"/>
          </ac:picMkLst>
        </pc:picChg>
        <pc:picChg chg="add mod ord">
          <ac:chgData name="Yuki Honda" userId="48deac19-f276-46d7-a9e8-05f4bdf5df5d" providerId="ADAL" clId="{858B41CA-4B77-41AF-83CD-4E72608D8E96}" dt="2024-03-29T11:11:16.237" v="2265" actId="1076"/>
          <ac:picMkLst>
            <pc:docMk/>
            <pc:sldMk cId="1382082838" sldId="286"/>
            <ac:picMk id="16" creationId="{4B76C5D1-4CB1-4E8C-C0C9-7B3A2613B4BA}"/>
          </ac:picMkLst>
        </pc:picChg>
        <pc:picChg chg="add mod ord">
          <ac:chgData name="Yuki Honda" userId="48deac19-f276-46d7-a9e8-05f4bdf5df5d" providerId="ADAL" clId="{858B41CA-4B77-41AF-83CD-4E72608D8E96}" dt="2024-03-29T11:11:16.237" v="2265" actId="1076"/>
          <ac:picMkLst>
            <pc:docMk/>
            <pc:sldMk cId="1382082838" sldId="286"/>
            <ac:picMk id="17" creationId="{3206271D-4670-0120-6C65-00EED5CB9597}"/>
          </ac:picMkLst>
        </pc:picChg>
        <pc:picChg chg="add mod">
          <ac:chgData name="Yuki Honda" userId="48deac19-f276-46d7-a9e8-05f4bdf5df5d" providerId="ADAL" clId="{858B41CA-4B77-41AF-83CD-4E72608D8E96}" dt="2024-03-29T10:29:31.683" v="1192" actId="14100"/>
          <ac:picMkLst>
            <pc:docMk/>
            <pc:sldMk cId="1382082838" sldId="286"/>
            <ac:picMk id="1026" creationId="{A4220D24-8341-FB5F-B1F7-D031EC578C75}"/>
          </ac:picMkLst>
        </pc:picChg>
        <pc:picChg chg="add mod">
          <ac:chgData name="Yuki Honda" userId="48deac19-f276-46d7-a9e8-05f4bdf5df5d" providerId="ADAL" clId="{858B41CA-4B77-41AF-83CD-4E72608D8E96}" dt="2024-03-29T10:29:41.320" v="1195" actId="1076"/>
          <ac:picMkLst>
            <pc:docMk/>
            <pc:sldMk cId="1382082838" sldId="286"/>
            <ac:picMk id="1028" creationId="{D6E1DFC7-BFEB-94C1-8211-F0ED2273949F}"/>
          </ac:picMkLst>
        </pc:picChg>
      </pc:sldChg>
      <pc:sldChg chg="addSp delSp modSp add mod modClrScheme chgLayout">
        <pc:chgData name="Yuki Honda" userId="48deac19-f276-46d7-a9e8-05f4bdf5df5d" providerId="ADAL" clId="{858B41CA-4B77-41AF-83CD-4E72608D8E96}" dt="2024-03-29T14:24:31.461" v="3623" actId="113"/>
        <pc:sldMkLst>
          <pc:docMk/>
          <pc:sldMk cId="1839570210" sldId="287"/>
        </pc:sldMkLst>
        <pc:spChg chg="del">
          <ac:chgData name="Yuki Honda" userId="48deac19-f276-46d7-a9e8-05f4bdf5df5d" providerId="ADAL" clId="{858B41CA-4B77-41AF-83CD-4E72608D8E96}" dt="2024-03-29T11:18:20.876" v="2672" actId="21"/>
          <ac:spMkLst>
            <pc:docMk/>
            <pc:sldMk cId="1839570210" sldId="287"/>
            <ac:spMk id="2" creationId="{A5C1E12B-A08D-2317-629C-6BFBC3F2A2DC}"/>
          </ac:spMkLst>
        </pc:spChg>
        <pc:spChg chg="del">
          <ac:chgData name="Yuki Honda" userId="48deac19-f276-46d7-a9e8-05f4bdf5df5d" providerId="ADAL" clId="{858B41CA-4B77-41AF-83CD-4E72608D8E96}" dt="2024-03-29T11:18:20.876" v="2672" actId="21"/>
          <ac:spMkLst>
            <pc:docMk/>
            <pc:sldMk cId="1839570210" sldId="287"/>
            <ac:spMk id="3" creationId="{BAD84F13-C100-1B34-217A-704EB82E3E7C}"/>
          </ac:spMkLst>
        </pc:spChg>
        <pc:spChg chg="add mod">
          <ac:chgData name="Yuki Honda" userId="48deac19-f276-46d7-a9e8-05f4bdf5df5d" providerId="ADAL" clId="{858B41CA-4B77-41AF-83CD-4E72608D8E96}" dt="2024-03-29T11:26:19.218" v="2741" actId="20577"/>
          <ac:spMkLst>
            <pc:docMk/>
            <pc:sldMk cId="1839570210" sldId="287"/>
            <ac:spMk id="4" creationId="{6766C92C-A87C-E7A1-3899-CDEFE76956E7}"/>
          </ac:spMkLst>
        </pc:spChg>
        <pc:spChg chg="del">
          <ac:chgData name="Yuki Honda" userId="48deac19-f276-46d7-a9e8-05f4bdf5df5d" providerId="ADAL" clId="{858B41CA-4B77-41AF-83CD-4E72608D8E96}" dt="2024-03-29T11:18:15.591" v="2671" actId="21"/>
          <ac:spMkLst>
            <pc:docMk/>
            <pc:sldMk cId="1839570210" sldId="287"/>
            <ac:spMk id="5" creationId="{3124F6EF-FB18-CDF2-3BC1-04834AC29EB9}"/>
          </ac:spMkLst>
        </pc:spChg>
        <pc:spChg chg="add mod">
          <ac:chgData name="Yuki Honda" userId="48deac19-f276-46d7-a9e8-05f4bdf5df5d" providerId="ADAL" clId="{858B41CA-4B77-41AF-83CD-4E72608D8E96}" dt="2024-03-29T14:24:31.461" v="3623" actId="113"/>
          <ac:spMkLst>
            <pc:docMk/>
            <pc:sldMk cId="1839570210" sldId="287"/>
            <ac:spMk id="6" creationId="{5A0CF7AF-A6BE-00EB-3FA1-166B041E9C1F}"/>
          </ac:spMkLst>
        </pc:spChg>
      </pc:sldChg>
      <pc:sldChg chg="del">
        <pc:chgData name="Yuki Honda" userId="48deac19-f276-46d7-a9e8-05f4bdf5df5d" providerId="ADAL" clId="{858B41CA-4B77-41AF-83CD-4E72608D8E96}" dt="2024-03-29T11:18:29.420" v="2674" actId="2696"/>
        <pc:sldMkLst>
          <pc:docMk/>
          <pc:sldMk cId="3406677379" sldId="288"/>
        </pc:sldMkLst>
      </pc:sldChg>
      <pc:sldChg chg="del">
        <pc:chgData name="Yuki Honda" userId="48deac19-f276-46d7-a9e8-05f4bdf5df5d" providerId="ADAL" clId="{858B41CA-4B77-41AF-83CD-4E72608D8E96}" dt="2024-03-29T11:18:29.420" v="2674" actId="2696"/>
        <pc:sldMkLst>
          <pc:docMk/>
          <pc:sldMk cId="2784621761" sldId="289"/>
        </pc:sldMkLst>
      </pc:sldChg>
      <pc:sldChg chg="del">
        <pc:chgData name="Yuki Honda" userId="48deac19-f276-46d7-a9e8-05f4bdf5df5d" providerId="ADAL" clId="{858B41CA-4B77-41AF-83CD-4E72608D8E96}" dt="2024-03-29T11:18:29.420" v="2674" actId="2696"/>
        <pc:sldMkLst>
          <pc:docMk/>
          <pc:sldMk cId="2120630241" sldId="290"/>
        </pc:sldMkLst>
      </pc:sldChg>
      <pc:sldChg chg="del">
        <pc:chgData name="Yuki Honda" userId="48deac19-f276-46d7-a9e8-05f4bdf5df5d" providerId="ADAL" clId="{858B41CA-4B77-41AF-83CD-4E72608D8E96}" dt="2024-03-29T10:25:06.112" v="1126" actId="2696"/>
        <pc:sldMkLst>
          <pc:docMk/>
          <pc:sldMk cId="3106511141" sldId="322"/>
        </pc:sldMkLst>
      </pc:sldChg>
      <pc:sldChg chg="modSp mod addCm delCm modCm">
        <pc:chgData name="Yuki Honda" userId="48deac19-f276-46d7-a9e8-05f4bdf5df5d" providerId="ADAL" clId="{858B41CA-4B77-41AF-83CD-4E72608D8E96}" dt="2024-04-03T09:26:45.522" v="7543"/>
        <pc:sldMkLst>
          <pc:docMk/>
          <pc:sldMk cId="3570950015" sldId="1578"/>
        </pc:sldMkLst>
        <pc:spChg chg="mod">
          <ac:chgData name="Yuki Honda" userId="48deac19-f276-46d7-a9e8-05f4bdf5df5d" providerId="ADAL" clId="{858B41CA-4B77-41AF-83CD-4E72608D8E96}" dt="2024-04-03T09:03:17.589" v="7422" actId="20577"/>
          <ac:spMkLst>
            <pc:docMk/>
            <pc:sldMk cId="3570950015" sldId="1578"/>
            <ac:spMk id="3" creationId="{BAD84F13-C100-1B34-217A-704EB82E3E7C}"/>
          </ac:spMkLst>
        </pc:spChg>
        <pc:extLst>
          <p:ext xmlns:p="http://schemas.openxmlformats.org/presentationml/2006/main" uri="{D6D511B9-2390-475A-947B-AFAB55BFBCF1}">
            <pc226:cmChg xmlns:pc226="http://schemas.microsoft.com/office/powerpoint/2022/06/main/command" chg="add del mod">
              <pc226:chgData name="Yuki Honda" userId="48deac19-f276-46d7-a9e8-05f4bdf5df5d" providerId="ADAL" clId="{858B41CA-4B77-41AF-83CD-4E72608D8E96}" dt="2024-04-03T09:26:45.522" v="7543"/>
              <pc2:cmMkLst xmlns:pc2="http://schemas.microsoft.com/office/powerpoint/2019/9/main/command">
                <pc:docMk/>
                <pc:sldMk cId="3570950015" sldId="1578"/>
                <pc2:cmMk id="{580C2236-1F96-4B94-8B50-6708CF2867FC}"/>
              </pc2:cmMkLst>
            </pc226:cmChg>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3570950015" sldId="1578"/>
                <pc2:cmMk id="{CECB6E85-9A0E-4CEE-A365-62CD629FA64B}"/>
              </pc2:cmMkLst>
            </pc226:cmChg>
          </p:ext>
        </pc:extLst>
      </pc:sldChg>
      <pc:sldChg chg="modSp mod">
        <pc:chgData name="Yuki Honda" userId="48deac19-f276-46d7-a9e8-05f4bdf5df5d" providerId="ADAL" clId="{858B41CA-4B77-41AF-83CD-4E72608D8E96}" dt="2024-03-29T14:53:43.349" v="4260" actId="313"/>
        <pc:sldMkLst>
          <pc:docMk/>
          <pc:sldMk cId="2302938994" sldId="1579"/>
        </pc:sldMkLst>
        <pc:spChg chg="mod">
          <ac:chgData name="Yuki Honda" userId="48deac19-f276-46d7-a9e8-05f4bdf5df5d" providerId="ADAL" clId="{858B41CA-4B77-41AF-83CD-4E72608D8E96}" dt="2024-03-29T14:37:50.503" v="3629" actId="404"/>
          <ac:spMkLst>
            <pc:docMk/>
            <pc:sldMk cId="2302938994" sldId="1579"/>
            <ac:spMk id="4" creationId="{6766C92C-A87C-E7A1-3899-CDEFE76956E7}"/>
          </ac:spMkLst>
        </pc:spChg>
        <pc:spChg chg="mod">
          <ac:chgData name="Yuki Honda" userId="48deac19-f276-46d7-a9e8-05f4bdf5df5d" providerId="ADAL" clId="{858B41CA-4B77-41AF-83CD-4E72608D8E96}" dt="2024-03-29T14:53:43.349" v="4260" actId="313"/>
          <ac:spMkLst>
            <pc:docMk/>
            <pc:sldMk cId="2302938994" sldId="1579"/>
            <ac:spMk id="6" creationId="{5A0CF7AF-A6BE-00EB-3FA1-166B041E9C1F}"/>
          </ac:spMkLst>
        </pc:spChg>
      </pc:sldChg>
      <pc:sldChg chg="modSp mod delCm modCm">
        <pc:chgData name="Yuki Honda" userId="48deac19-f276-46d7-a9e8-05f4bdf5df5d" providerId="ADAL" clId="{858B41CA-4B77-41AF-83CD-4E72608D8E96}" dt="2024-04-03T09:26:45.522" v="7543"/>
        <pc:sldMkLst>
          <pc:docMk/>
          <pc:sldMk cId="553119740" sldId="1580"/>
        </pc:sldMkLst>
        <pc:spChg chg="mod">
          <ac:chgData name="Yuki Honda" userId="48deac19-f276-46d7-a9e8-05f4bdf5df5d" providerId="ADAL" clId="{858B41CA-4B77-41AF-83CD-4E72608D8E96}" dt="2024-03-29T14:55:13.155" v="4263" actId="404"/>
          <ac:spMkLst>
            <pc:docMk/>
            <pc:sldMk cId="553119740" sldId="1580"/>
            <ac:spMk id="4" creationId="{6766C92C-A87C-E7A1-3899-CDEFE76956E7}"/>
          </ac:spMkLst>
        </pc:spChg>
        <pc:spChg chg="mod">
          <ac:chgData name="Yuki Honda" userId="48deac19-f276-46d7-a9e8-05f4bdf5df5d" providerId="ADAL" clId="{858B41CA-4B77-41AF-83CD-4E72608D8E96}" dt="2024-03-29T15:24:37.704" v="4702" actId="20577"/>
          <ac:spMkLst>
            <pc:docMk/>
            <pc:sldMk cId="553119740" sldId="1580"/>
            <ac:spMk id="6" creationId="{5A0CF7AF-A6BE-00EB-3FA1-166B041E9C1F}"/>
          </ac:spMkLst>
        </pc:sp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553119740" sldId="1580"/>
                <pc2:cmMk id="{AFB13F07-398E-472D-9E6A-17A5BB887663}"/>
              </pc2:cmMkLst>
            </pc226:cmChg>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553119740" sldId="1580"/>
                <pc2:cmMk id="{0D1C0CC1-5DE9-4301-AA5A-FBC2CBA5DA93}"/>
              </pc2:cmMkLst>
            </pc226:cmChg>
          </p:ext>
        </pc:extLst>
      </pc:sldChg>
      <pc:sldChg chg="addSp modSp mod delCm modCm">
        <pc:chgData name="Yuki Honda" userId="48deac19-f276-46d7-a9e8-05f4bdf5df5d" providerId="ADAL" clId="{858B41CA-4B77-41AF-83CD-4E72608D8E96}" dt="2024-04-03T09:26:45.522" v="7543"/>
        <pc:sldMkLst>
          <pc:docMk/>
          <pc:sldMk cId="2347645007" sldId="1581"/>
        </pc:sldMkLst>
        <pc:spChg chg="mod">
          <ac:chgData name="Yuki Honda" userId="48deac19-f276-46d7-a9e8-05f4bdf5df5d" providerId="ADAL" clId="{858B41CA-4B77-41AF-83CD-4E72608D8E96}" dt="2024-03-29T15:24:23.202" v="4695" actId="404"/>
          <ac:spMkLst>
            <pc:docMk/>
            <pc:sldMk cId="2347645007" sldId="1581"/>
            <ac:spMk id="4" creationId="{6766C92C-A87C-E7A1-3899-CDEFE76956E7}"/>
          </ac:spMkLst>
        </pc:spChg>
        <pc:spChg chg="mod">
          <ac:chgData name="Yuki Honda" userId="48deac19-f276-46d7-a9e8-05f4bdf5df5d" providerId="ADAL" clId="{858B41CA-4B77-41AF-83CD-4E72608D8E96}" dt="2024-03-29T15:30:16.830" v="4767" actId="20577"/>
          <ac:spMkLst>
            <pc:docMk/>
            <pc:sldMk cId="2347645007" sldId="1581"/>
            <ac:spMk id="6" creationId="{5A0CF7AF-A6BE-00EB-3FA1-166B041E9C1F}"/>
          </ac:spMkLst>
        </pc:spChg>
        <pc:picChg chg="add mod">
          <ac:chgData name="Yuki Honda" userId="48deac19-f276-46d7-a9e8-05f4bdf5df5d" providerId="ADAL" clId="{858B41CA-4B77-41AF-83CD-4E72608D8E96}" dt="2024-03-29T15:31:48.533" v="4772" actId="1076"/>
          <ac:picMkLst>
            <pc:docMk/>
            <pc:sldMk cId="2347645007" sldId="1581"/>
            <ac:picMk id="3" creationId="{5FA652F8-3356-FAF6-EB4E-DE3D3965E75B}"/>
          </ac:picMkLst>
        </pc:picChg>
        <pc:picChg chg="add mod">
          <ac:chgData name="Yuki Honda" userId="48deac19-f276-46d7-a9e8-05f4bdf5df5d" providerId="ADAL" clId="{858B41CA-4B77-41AF-83CD-4E72608D8E96}" dt="2024-03-29T15:33:19.769" v="4778" actId="1076"/>
          <ac:picMkLst>
            <pc:docMk/>
            <pc:sldMk cId="2347645007" sldId="1581"/>
            <ac:picMk id="7" creationId="{21A64B16-CCC9-704B-3789-183DF2F6EBC5}"/>
          </ac:picMkLst>
        </pc:pic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2347645007" sldId="1581"/>
                <pc2:cmMk id="{56321C80-AEDB-40BF-A011-2119EA867CD0}"/>
              </pc2:cmMkLst>
            </pc226:cmChg>
          </p:ext>
        </pc:extLst>
      </pc:sldChg>
      <pc:sldChg chg="addSp delSp modSp mod modClrScheme chgLayout">
        <pc:chgData name="Yuki Honda" userId="48deac19-f276-46d7-a9e8-05f4bdf5df5d" providerId="ADAL" clId="{858B41CA-4B77-41AF-83CD-4E72608D8E96}" dt="2024-03-29T15:46:56.114" v="4890" actId="20577"/>
        <pc:sldMkLst>
          <pc:docMk/>
          <pc:sldMk cId="3680124789" sldId="1582"/>
        </pc:sldMkLst>
        <pc:spChg chg="del">
          <ac:chgData name="Yuki Honda" userId="48deac19-f276-46d7-a9e8-05f4bdf5df5d" providerId="ADAL" clId="{858B41CA-4B77-41AF-83CD-4E72608D8E96}" dt="2024-03-29T15:40:09.190" v="4779" actId="700"/>
          <ac:spMkLst>
            <pc:docMk/>
            <pc:sldMk cId="3680124789" sldId="1582"/>
            <ac:spMk id="4" creationId="{6766C92C-A87C-E7A1-3899-CDEFE76956E7}"/>
          </ac:spMkLst>
        </pc:spChg>
        <pc:spChg chg="del">
          <ac:chgData name="Yuki Honda" userId="48deac19-f276-46d7-a9e8-05f4bdf5df5d" providerId="ADAL" clId="{858B41CA-4B77-41AF-83CD-4E72608D8E96}" dt="2024-03-29T15:40:09.190" v="4779" actId="700"/>
          <ac:spMkLst>
            <pc:docMk/>
            <pc:sldMk cId="3680124789" sldId="1582"/>
            <ac:spMk id="6" creationId="{5A0CF7AF-A6BE-00EB-3FA1-166B041E9C1F}"/>
          </ac:spMkLst>
        </pc:spChg>
        <pc:spChg chg="add mod">
          <ac:chgData name="Yuki Honda" userId="48deac19-f276-46d7-a9e8-05f4bdf5df5d" providerId="ADAL" clId="{858B41CA-4B77-41AF-83CD-4E72608D8E96}" dt="2024-03-29T15:45:35.252" v="4817" actId="13822"/>
          <ac:spMkLst>
            <pc:docMk/>
            <pc:sldMk cId="3680124789" sldId="1582"/>
            <ac:spMk id="8" creationId="{B9AFB07F-35DB-2DCD-8CBD-12404BC54735}"/>
          </ac:spMkLst>
        </pc:spChg>
        <pc:spChg chg="add del mod">
          <ac:chgData name="Yuki Honda" userId="48deac19-f276-46d7-a9e8-05f4bdf5df5d" providerId="ADAL" clId="{858B41CA-4B77-41AF-83CD-4E72608D8E96}" dt="2024-03-29T15:45:57.343" v="4851" actId="478"/>
          <ac:spMkLst>
            <pc:docMk/>
            <pc:sldMk cId="3680124789" sldId="1582"/>
            <ac:spMk id="9" creationId="{AC5C5F70-7C7D-23C8-02EF-79B5A32E0DC6}"/>
          </ac:spMkLst>
        </pc:spChg>
        <pc:spChg chg="add mod">
          <ac:chgData name="Yuki Honda" userId="48deac19-f276-46d7-a9e8-05f4bdf5df5d" providerId="ADAL" clId="{858B41CA-4B77-41AF-83CD-4E72608D8E96}" dt="2024-03-29T15:46:25.407" v="4864" actId="1037"/>
          <ac:spMkLst>
            <pc:docMk/>
            <pc:sldMk cId="3680124789" sldId="1582"/>
            <ac:spMk id="10" creationId="{BA23A097-B1AF-57D6-D6A8-A1F94E23F331}"/>
          </ac:spMkLst>
        </pc:spChg>
        <pc:spChg chg="add mod">
          <ac:chgData name="Yuki Honda" userId="48deac19-f276-46d7-a9e8-05f4bdf5df5d" providerId="ADAL" clId="{858B41CA-4B77-41AF-83CD-4E72608D8E96}" dt="2024-03-29T15:46:45.520" v="4870" actId="13822"/>
          <ac:spMkLst>
            <pc:docMk/>
            <pc:sldMk cId="3680124789" sldId="1582"/>
            <ac:spMk id="11" creationId="{88290CEA-349B-1544-422D-7FD9BFA24F0D}"/>
          </ac:spMkLst>
        </pc:spChg>
        <pc:spChg chg="add mod">
          <ac:chgData name="Yuki Honda" userId="48deac19-f276-46d7-a9e8-05f4bdf5df5d" providerId="ADAL" clId="{858B41CA-4B77-41AF-83CD-4E72608D8E96}" dt="2024-03-29T15:46:56.114" v="4890" actId="20577"/>
          <ac:spMkLst>
            <pc:docMk/>
            <pc:sldMk cId="3680124789" sldId="1582"/>
            <ac:spMk id="12" creationId="{4FF44FC1-F0A2-1A98-DC44-196FD4ABDE05}"/>
          </ac:spMkLst>
        </pc:spChg>
        <pc:picChg chg="add mod">
          <ac:chgData name="Yuki Honda" userId="48deac19-f276-46d7-a9e8-05f4bdf5df5d" providerId="ADAL" clId="{858B41CA-4B77-41AF-83CD-4E72608D8E96}" dt="2024-03-29T15:44:48.944" v="4791" actId="1076"/>
          <ac:picMkLst>
            <pc:docMk/>
            <pc:sldMk cId="3680124789" sldId="1582"/>
            <ac:picMk id="3" creationId="{6CE043BC-74F4-4FA3-EE95-03823674EA86}"/>
          </ac:picMkLst>
        </pc:picChg>
        <pc:picChg chg="add mod">
          <ac:chgData name="Yuki Honda" userId="48deac19-f276-46d7-a9e8-05f4bdf5df5d" providerId="ADAL" clId="{858B41CA-4B77-41AF-83CD-4E72608D8E96}" dt="2024-03-29T15:44:53.154" v="4792" actId="1076"/>
          <ac:picMkLst>
            <pc:docMk/>
            <pc:sldMk cId="3680124789" sldId="1582"/>
            <ac:picMk id="7" creationId="{EB062D9A-9517-E9F3-B6D7-5AD15141ABE4}"/>
          </ac:picMkLst>
        </pc:picChg>
      </pc:sldChg>
      <pc:sldChg chg="modSp mod delCm modCm">
        <pc:chgData name="Yuki Honda" userId="48deac19-f276-46d7-a9e8-05f4bdf5df5d" providerId="ADAL" clId="{858B41CA-4B77-41AF-83CD-4E72608D8E96}" dt="2024-04-03T09:26:45.522" v="7543"/>
        <pc:sldMkLst>
          <pc:docMk/>
          <pc:sldMk cId="2105157955" sldId="1583"/>
        </pc:sldMkLst>
        <pc:spChg chg="mod">
          <ac:chgData name="Yuki Honda" userId="48deac19-f276-46d7-a9e8-05f4bdf5df5d" providerId="ADAL" clId="{858B41CA-4B77-41AF-83CD-4E72608D8E96}" dt="2024-03-29T16:30:22.734" v="5444" actId="20577"/>
          <ac:spMkLst>
            <pc:docMk/>
            <pc:sldMk cId="2105157955" sldId="1583"/>
            <ac:spMk id="4" creationId="{6766C92C-A87C-E7A1-3899-CDEFE76956E7}"/>
          </ac:spMkLst>
        </pc:spChg>
        <pc:spChg chg="mod">
          <ac:chgData name="Yuki Honda" userId="48deac19-f276-46d7-a9e8-05f4bdf5df5d" providerId="ADAL" clId="{858B41CA-4B77-41AF-83CD-4E72608D8E96}" dt="2024-03-29T16:40:24.148" v="5534" actId="20577"/>
          <ac:spMkLst>
            <pc:docMk/>
            <pc:sldMk cId="2105157955" sldId="1583"/>
            <ac:spMk id="6" creationId="{5A0CF7AF-A6BE-00EB-3FA1-166B041E9C1F}"/>
          </ac:spMkLst>
        </pc:sp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2105157955" sldId="1583"/>
                <pc2:cmMk id="{93CCB7A9-8E71-4A15-A843-CCBB02076EB4}"/>
              </pc2:cmMkLst>
            </pc226:cmChg>
          </p:ext>
        </pc:extLst>
      </pc:sldChg>
      <pc:sldChg chg="addSp delSp modSp mod">
        <pc:chgData name="Yuki Honda" userId="48deac19-f276-46d7-a9e8-05f4bdf5df5d" providerId="ADAL" clId="{858B41CA-4B77-41AF-83CD-4E72608D8E96}" dt="2024-03-29T16:49:47.133" v="5809" actId="1076"/>
        <pc:sldMkLst>
          <pc:docMk/>
          <pc:sldMk cId="1988527373" sldId="1584"/>
        </pc:sldMkLst>
        <pc:spChg chg="add mod">
          <ac:chgData name="Yuki Honda" userId="48deac19-f276-46d7-a9e8-05f4bdf5df5d" providerId="ADAL" clId="{858B41CA-4B77-41AF-83CD-4E72608D8E96}" dt="2024-03-29T16:40:44.908" v="5536"/>
          <ac:spMkLst>
            <pc:docMk/>
            <pc:sldMk cId="1988527373" sldId="1584"/>
            <ac:spMk id="2" creationId="{01157BB5-75F2-D444-1500-D7BCE1440A80}"/>
          </ac:spMkLst>
        </pc:spChg>
        <pc:spChg chg="add mod">
          <ac:chgData name="Yuki Honda" userId="48deac19-f276-46d7-a9e8-05f4bdf5df5d" providerId="ADAL" clId="{858B41CA-4B77-41AF-83CD-4E72608D8E96}" dt="2024-03-29T16:49:38.129" v="5807" actId="20577"/>
          <ac:spMkLst>
            <pc:docMk/>
            <pc:sldMk cId="1988527373" sldId="1584"/>
            <ac:spMk id="3" creationId="{065E7A78-856A-4321-17E5-211F87FF8260}"/>
          </ac:spMkLst>
        </pc:spChg>
        <pc:spChg chg="del">
          <ac:chgData name="Yuki Honda" userId="48deac19-f276-46d7-a9e8-05f4bdf5df5d" providerId="ADAL" clId="{858B41CA-4B77-41AF-83CD-4E72608D8E96}" dt="2024-03-29T16:40:50.872" v="5537" actId="21"/>
          <ac:spMkLst>
            <pc:docMk/>
            <pc:sldMk cId="1988527373" sldId="1584"/>
            <ac:spMk id="4" creationId="{6766C92C-A87C-E7A1-3899-CDEFE76956E7}"/>
          </ac:spMkLst>
        </pc:spChg>
        <pc:spChg chg="add mod">
          <ac:chgData name="Yuki Honda" userId="48deac19-f276-46d7-a9e8-05f4bdf5df5d" providerId="ADAL" clId="{858B41CA-4B77-41AF-83CD-4E72608D8E96}" dt="2024-03-29T16:49:47.133" v="5809" actId="1076"/>
          <ac:spMkLst>
            <pc:docMk/>
            <pc:sldMk cId="1988527373" sldId="1584"/>
            <ac:spMk id="5" creationId="{EA8B8A7B-D596-A35A-013B-4F3D3ECCFE96}"/>
          </ac:spMkLst>
        </pc:spChg>
        <pc:spChg chg="mod">
          <ac:chgData name="Yuki Honda" userId="48deac19-f276-46d7-a9e8-05f4bdf5df5d" providerId="ADAL" clId="{858B41CA-4B77-41AF-83CD-4E72608D8E96}" dt="2024-03-29T16:47:33.937" v="5661" actId="1035"/>
          <ac:spMkLst>
            <pc:docMk/>
            <pc:sldMk cId="1988527373" sldId="1584"/>
            <ac:spMk id="6" creationId="{5A0CF7AF-A6BE-00EB-3FA1-166B041E9C1F}"/>
          </ac:spMkLst>
        </pc:spChg>
        <pc:picChg chg="add mod">
          <ac:chgData name="Yuki Honda" userId="48deac19-f276-46d7-a9e8-05f4bdf5df5d" providerId="ADAL" clId="{858B41CA-4B77-41AF-83CD-4E72608D8E96}" dt="2024-03-29T16:49:02.154" v="5748" actId="14100"/>
          <ac:picMkLst>
            <pc:docMk/>
            <pc:sldMk cId="1988527373" sldId="1584"/>
            <ac:picMk id="3074" creationId="{F6FFE1E7-6552-B2BF-B9CA-4806BC4FF486}"/>
          </ac:picMkLst>
        </pc:picChg>
        <pc:picChg chg="add mod">
          <ac:chgData name="Yuki Honda" userId="48deac19-f276-46d7-a9e8-05f4bdf5df5d" providerId="ADAL" clId="{858B41CA-4B77-41AF-83CD-4E72608D8E96}" dt="2024-03-29T16:48:59.172" v="5747" actId="14100"/>
          <ac:picMkLst>
            <pc:docMk/>
            <pc:sldMk cId="1988527373" sldId="1584"/>
            <ac:picMk id="3076" creationId="{9823DFDA-36A2-E903-2111-F10B8D9BEA19}"/>
          </ac:picMkLst>
        </pc:picChg>
      </pc:sldChg>
      <pc:sldChg chg="addSp delSp modSp mod">
        <pc:chgData name="Yuki Honda" userId="48deac19-f276-46d7-a9e8-05f4bdf5df5d" providerId="ADAL" clId="{858B41CA-4B77-41AF-83CD-4E72608D8E96}" dt="2024-03-29T18:13:53.849" v="7175" actId="20577"/>
        <pc:sldMkLst>
          <pc:docMk/>
          <pc:sldMk cId="851136815" sldId="1585"/>
        </pc:sldMkLst>
        <pc:spChg chg="add mod">
          <ac:chgData name="Yuki Honda" userId="48deac19-f276-46d7-a9e8-05f4bdf5df5d" providerId="ADAL" clId="{858B41CA-4B77-41AF-83CD-4E72608D8E96}" dt="2024-03-29T16:57:17.068" v="5993" actId="20577"/>
          <ac:spMkLst>
            <pc:docMk/>
            <pc:sldMk cId="851136815" sldId="1585"/>
            <ac:spMk id="2" creationId="{493E7D8E-AA00-80A8-E07B-1EBC4CA25265}"/>
          </ac:spMkLst>
        </pc:spChg>
        <pc:spChg chg="add del mod">
          <ac:chgData name="Yuki Honda" userId="48deac19-f276-46d7-a9e8-05f4bdf5df5d" providerId="ADAL" clId="{858B41CA-4B77-41AF-83CD-4E72608D8E96}" dt="2024-03-29T16:55:57.372" v="5860" actId="478"/>
          <ac:spMkLst>
            <pc:docMk/>
            <pc:sldMk cId="851136815" sldId="1585"/>
            <ac:spMk id="3" creationId="{503A6D96-D05B-AB81-2E69-5981E83E54F0}"/>
          </ac:spMkLst>
        </pc:spChg>
        <pc:spChg chg="mod">
          <ac:chgData name="Yuki Honda" userId="48deac19-f276-46d7-a9e8-05f4bdf5df5d" providerId="ADAL" clId="{858B41CA-4B77-41AF-83CD-4E72608D8E96}" dt="2024-03-29T18:13:53.849" v="7175" actId="20577"/>
          <ac:spMkLst>
            <pc:docMk/>
            <pc:sldMk cId="851136815" sldId="1585"/>
            <ac:spMk id="4" creationId="{6766C92C-A87C-E7A1-3899-CDEFE76956E7}"/>
          </ac:spMkLst>
        </pc:spChg>
        <pc:spChg chg="add del mod">
          <ac:chgData name="Yuki Honda" userId="48deac19-f276-46d7-a9e8-05f4bdf5df5d" providerId="ADAL" clId="{858B41CA-4B77-41AF-83CD-4E72608D8E96}" dt="2024-03-29T16:56:09.035" v="5866" actId="478"/>
          <ac:spMkLst>
            <pc:docMk/>
            <pc:sldMk cId="851136815" sldId="1585"/>
            <ac:spMk id="5" creationId="{F15BE0E3-C8D2-AAD8-9E4E-0DD08523094C}"/>
          </ac:spMkLst>
        </pc:spChg>
        <pc:spChg chg="del">
          <ac:chgData name="Yuki Honda" userId="48deac19-f276-46d7-a9e8-05f4bdf5df5d" providerId="ADAL" clId="{858B41CA-4B77-41AF-83CD-4E72608D8E96}" dt="2024-03-29T16:55:18.197" v="5845" actId="478"/>
          <ac:spMkLst>
            <pc:docMk/>
            <pc:sldMk cId="851136815" sldId="1585"/>
            <ac:spMk id="6" creationId="{5A0CF7AF-A6BE-00EB-3FA1-166B041E9C1F}"/>
          </ac:spMkLst>
        </pc:spChg>
        <pc:spChg chg="add del">
          <ac:chgData name="Yuki Honda" userId="48deac19-f276-46d7-a9e8-05f4bdf5df5d" providerId="ADAL" clId="{858B41CA-4B77-41AF-83CD-4E72608D8E96}" dt="2024-03-29T16:57:29.561" v="5995" actId="22"/>
          <ac:spMkLst>
            <pc:docMk/>
            <pc:sldMk cId="851136815" sldId="1585"/>
            <ac:spMk id="8" creationId="{E4619DAF-A5EC-D050-265D-1ECC9F79ED48}"/>
          </ac:spMkLst>
        </pc:spChg>
        <pc:spChg chg="add mod">
          <ac:chgData name="Yuki Honda" userId="48deac19-f276-46d7-a9e8-05f4bdf5df5d" providerId="ADAL" clId="{858B41CA-4B77-41AF-83CD-4E72608D8E96}" dt="2024-03-29T16:59:24.653" v="6085" actId="1076"/>
          <ac:spMkLst>
            <pc:docMk/>
            <pc:sldMk cId="851136815" sldId="1585"/>
            <ac:spMk id="9" creationId="{F4C74011-E4CB-6C2B-B873-2506850E836E}"/>
          </ac:spMkLst>
        </pc:spChg>
      </pc:sldChg>
      <pc:sldChg chg="modTransition delCm modCm">
        <pc:chgData name="Yuki Honda" userId="48deac19-f276-46d7-a9e8-05f4bdf5df5d" providerId="ADAL" clId="{858B41CA-4B77-41AF-83CD-4E72608D8E96}" dt="2024-04-03T09:26:45.522" v="7543"/>
        <pc:sldMkLst>
          <pc:docMk/>
          <pc:sldMk cId="207238994" sldId="8883"/>
        </pc:sldMkLst>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207238994" sldId="8883"/>
                <pc2:cmMk id="{9D63BB26-37EE-4115-B72E-67B5926604E4}"/>
              </pc2:cmMkLst>
            </pc226:cmChg>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207238994" sldId="8883"/>
                <pc2:cmMk id="{B6BB55C2-F038-4271-BA44-2702D4039BBA}"/>
              </pc2:cmMkLst>
            </pc226:cmChg>
          </p:ext>
        </pc:extLst>
      </pc:sldChg>
      <pc:sldChg chg="addSp delSp modSp mod delCm modCm">
        <pc:chgData name="Yuki Honda" userId="48deac19-f276-46d7-a9e8-05f4bdf5df5d" providerId="ADAL" clId="{858B41CA-4B77-41AF-83CD-4E72608D8E96}" dt="2024-04-03T09:26:45.522" v="7543"/>
        <pc:sldMkLst>
          <pc:docMk/>
          <pc:sldMk cId="1553190909" sldId="8890"/>
        </pc:sldMkLst>
        <pc:spChg chg="add mod">
          <ac:chgData name="Yuki Honda" userId="48deac19-f276-46d7-a9e8-05f4bdf5df5d" providerId="ADAL" clId="{858B41CA-4B77-41AF-83CD-4E72608D8E96}" dt="2024-03-29T15:05:07.424" v="4396" actId="1076"/>
          <ac:spMkLst>
            <pc:docMk/>
            <pc:sldMk cId="1553190909" sldId="8890"/>
            <ac:spMk id="6" creationId="{BC4ED830-6AB4-8F83-E8B9-5703C1963386}"/>
          </ac:spMkLst>
        </pc:spChg>
        <pc:spChg chg="add mod">
          <ac:chgData name="Yuki Honda" userId="48deac19-f276-46d7-a9e8-05f4bdf5df5d" providerId="ADAL" clId="{858B41CA-4B77-41AF-83CD-4E72608D8E96}" dt="2024-03-29T15:15:50.913" v="4460" actId="1076"/>
          <ac:spMkLst>
            <pc:docMk/>
            <pc:sldMk cId="1553190909" sldId="8890"/>
            <ac:spMk id="8" creationId="{834A8EE0-9CEA-9F24-75E0-A8E3D84CBBA6}"/>
          </ac:spMkLst>
        </pc:spChg>
        <pc:spChg chg="add mod">
          <ac:chgData name="Yuki Honda" userId="48deac19-f276-46d7-a9e8-05f4bdf5df5d" providerId="ADAL" clId="{858B41CA-4B77-41AF-83CD-4E72608D8E96}" dt="2024-03-29T15:17:54.202" v="4652" actId="1076"/>
          <ac:spMkLst>
            <pc:docMk/>
            <pc:sldMk cId="1553190909" sldId="8890"/>
            <ac:spMk id="10" creationId="{043E59EE-C5F1-C827-0DCE-5484223CB3E0}"/>
          </ac:spMkLst>
        </pc:spChg>
        <pc:spChg chg="add mod">
          <ac:chgData name="Yuki Honda" userId="48deac19-f276-46d7-a9e8-05f4bdf5df5d" providerId="ADAL" clId="{858B41CA-4B77-41AF-83CD-4E72608D8E96}" dt="2024-03-29T15:17:14.717" v="4620" actId="13822"/>
          <ac:spMkLst>
            <pc:docMk/>
            <pc:sldMk cId="1553190909" sldId="8890"/>
            <ac:spMk id="11" creationId="{DE4F266C-11D5-6617-8AFE-37A51E17CAA4}"/>
          </ac:spMkLst>
        </pc:spChg>
        <pc:spChg chg="add del mod">
          <ac:chgData name="Yuki Honda" userId="48deac19-f276-46d7-a9e8-05f4bdf5df5d" providerId="ADAL" clId="{858B41CA-4B77-41AF-83CD-4E72608D8E96}" dt="2024-03-29T15:17:45.747" v="4650"/>
          <ac:spMkLst>
            <pc:docMk/>
            <pc:sldMk cId="1553190909" sldId="8890"/>
            <ac:spMk id="12" creationId="{3C3BD06A-D368-FCAE-9C71-8ABE326309B2}"/>
          </ac:spMkLst>
        </pc:spChg>
        <pc:spChg chg="del">
          <ac:chgData name="Yuki Honda" userId="48deac19-f276-46d7-a9e8-05f4bdf5df5d" providerId="ADAL" clId="{858B41CA-4B77-41AF-83CD-4E72608D8E96}" dt="2024-03-29T15:05:10.554" v="4397" actId="21"/>
          <ac:spMkLst>
            <pc:docMk/>
            <pc:sldMk cId="1553190909" sldId="8890"/>
            <ac:spMk id="14" creationId="{DCED7805-9E15-0490-A99F-5B4D13DEDBB1}"/>
          </ac:spMkLst>
        </pc:spChg>
        <pc:spChg chg="del">
          <ac:chgData name="Yuki Honda" userId="48deac19-f276-46d7-a9e8-05f4bdf5df5d" providerId="ADAL" clId="{858B41CA-4B77-41AF-83CD-4E72608D8E96}" dt="2024-03-29T15:04:19.306" v="4336" actId="21"/>
          <ac:spMkLst>
            <pc:docMk/>
            <pc:sldMk cId="1553190909" sldId="8890"/>
            <ac:spMk id="15" creationId="{EFA3D57A-894E-3644-F223-0A6E718B44D3}"/>
          </ac:spMkLst>
        </pc:spChg>
        <pc:spChg chg="add mod">
          <ac:chgData name="Yuki Honda" userId="48deac19-f276-46d7-a9e8-05f4bdf5df5d" providerId="ADAL" clId="{858B41CA-4B77-41AF-83CD-4E72608D8E96}" dt="2024-03-29T15:17:45.202" v="4648" actId="13822"/>
          <ac:spMkLst>
            <pc:docMk/>
            <pc:sldMk cId="1553190909" sldId="8890"/>
            <ac:spMk id="16" creationId="{2E775F06-D045-4808-A91E-8AA9F4DC68F7}"/>
          </ac:spMkLst>
        </pc:spChg>
        <pc:grpChg chg="add mod">
          <ac:chgData name="Yuki Honda" userId="48deac19-f276-46d7-a9e8-05f4bdf5df5d" providerId="ADAL" clId="{858B41CA-4B77-41AF-83CD-4E72608D8E96}" dt="2024-03-29T15:05:19.304" v="4399" actId="1076"/>
          <ac:grpSpMkLst>
            <pc:docMk/>
            <pc:sldMk cId="1553190909" sldId="8890"/>
            <ac:grpSpMk id="7" creationId="{8D475297-6F10-8118-27BA-62D262C76EB3}"/>
          </ac:grpSpMkLst>
        </pc:grpChg>
        <pc:picChg chg="add mod">
          <ac:chgData name="Yuki Honda" userId="48deac19-f276-46d7-a9e8-05f4bdf5df5d" providerId="ADAL" clId="{858B41CA-4B77-41AF-83CD-4E72608D8E96}" dt="2024-03-29T15:05:17.165" v="4398" actId="164"/>
          <ac:picMkLst>
            <pc:docMk/>
            <pc:sldMk cId="1553190909" sldId="8890"/>
            <ac:picMk id="3" creationId="{F94ADFFC-018A-02FE-AFA7-B9FB4874259B}"/>
          </ac:picMkLst>
        </pc:picChg>
        <pc:picChg chg="add mod">
          <ac:chgData name="Yuki Honda" userId="48deac19-f276-46d7-a9e8-05f4bdf5df5d" providerId="ADAL" clId="{858B41CA-4B77-41AF-83CD-4E72608D8E96}" dt="2024-03-29T15:05:17.165" v="4398" actId="164"/>
          <ac:picMkLst>
            <pc:docMk/>
            <pc:sldMk cId="1553190909" sldId="8890"/>
            <ac:picMk id="5" creationId="{46E3ECD5-435C-9694-45E2-CC7192BF7372}"/>
          </ac:picMkLst>
        </pc:picChg>
        <pc:picChg chg="del">
          <ac:chgData name="Yuki Honda" userId="48deac19-f276-46d7-a9e8-05f4bdf5df5d" providerId="ADAL" clId="{858B41CA-4B77-41AF-83CD-4E72608D8E96}" dt="2024-03-29T15:02:32.660" v="4330" actId="478"/>
          <ac:picMkLst>
            <pc:docMk/>
            <pc:sldMk cId="1553190909" sldId="8890"/>
            <ac:picMk id="9" creationId="{26CEE623-CF18-BA86-6CF3-DA7950A21369}"/>
          </ac:picMkLst>
        </pc:picChg>
        <pc:picChg chg="del">
          <ac:chgData name="Yuki Honda" userId="48deac19-f276-46d7-a9e8-05f4bdf5df5d" providerId="ADAL" clId="{858B41CA-4B77-41AF-83CD-4E72608D8E96}" dt="2024-03-29T15:02:34.692" v="4331" actId="478"/>
          <ac:picMkLst>
            <pc:docMk/>
            <pc:sldMk cId="1553190909" sldId="8890"/>
            <ac:picMk id="13" creationId="{7190D8E3-131B-A4D5-2641-3BCBF5D94095}"/>
          </ac:picMkLst>
        </pc:picChg>
        <pc:picChg chg="add mod">
          <ac:chgData name="Yuki Honda" userId="48deac19-f276-46d7-a9e8-05f4bdf5df5d" providerId="ADAL" clId="{858B41CA-4B77-41AF-83CD-4E72608D8E96}" dt="2024-03-29T15:14:03.307" v="4406" actId="1076"/>
          <ac:picMkLst>
            <pc:docMk/>
            <pc:sldMk cId="1553190909" sldId="8890"/>
            <ac:picMk id="2050" creationId="{E3D798D3-DAAC-18B8-5776-B11433AE360C}"/>
          </ac:picMkLst>
        </pc:pic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1553190909" sldId="8890"/>
                <pc2:cmMk id="{7014C94D-4A93-400A-B332-8F0A94BE8E80}"/>
              </pc2:cmMkLst>
            </pc226:cmChg>
          </p:ext>
        </pc:extLst>
      </pc:sldChg>
      <pc:sldChg chg="modSp del mod ord">
        <pc:chgData name="Yuki Honda" userId="48deac19-f276-46d7-a9e8-05f4bdf5df5d" providerId="ADAL" clId="{858B41CA-4B77-41AF-83CD-4E72608D8E96}" dt="2024-04-03T09:27:01.914" v="7544" actId="2696"/>
        <pc:sldMkLst>
          <pc:docMk/>
          <pc:sldMk cId="1514748910" sldId="8891"/>
        </pc:sldMkLst>
        <pc:spChg chg="mod">
          <ac:chgData name="Yuki Honda" userId="48deac19-f276-46d7-a9e8-05f4bdf5df5d" providerId="ADAL" clId="{858B41CA-4B77-41AF-83CD-4E72608D8E96}" dt="2024-03-29T15:49:33.378" v="4899" actId="20577"/>
          <ac:spMkLst>
            <pc:docMk/>
            <pc:sldMk cId="1514748910" sldId="8891"/>
            <ac:spMk id="4" creationId="{6766C92C-A87C-E7A1-3899-CDEFE76956E7}"/>
          </ac:spMkLst>
        </pc:spChg>
        <pc:spChg chg="mod">
          <ac:chgData name="Yuki Honda" userId="48deac19-f276-46d7-a9e8-05f4bdf5df5d" providerId="ADAL" clId="{858B41CA-4B77-41AF-83CD-4E72608D8E96}" dt="2024-03-29T16:02:18.365" v="4966" actId="207"/>
          <ac:spMkLst>
            <pc:docMk/>
            <pc:sldMk cId="1514748910" sldId="8891"/>
            <ac:spMk id="6" creationId="{5A0CF7AF-A6BE-00EB-3FA1-166B041E9C1F}"/>
          </ac:spMkLst>
        </pc:spChg>
      </pc:sldChg>
      <pc:sldChg chg="modSp del mod ord">
        <pc:chgData name="Yuki Honda" userId="48deac19-f276-46d7-a9e8-05f4bdf5df5d" providerId="ADAL" clId="{858B41CA-4B77-41AF-83CD-4E72608D8E96}" dt="2024-04-03T09:27:01.914" v="7544" actId="2696"/>
        <pc:sldMkLst>
          <pc:docMk/>
          <pc:sldMk cId="309022249" sldId="8892"/>
        </pc:sldMkLst>
        <pc:spChg chg="mod">
          <ac:chgData name="Yuki Honda" userId="48deac19-f276-46d7-a9e8-05f4bdf5df5d" providerId="ADAL" clId="{858B41CA-4B77-41AF-83CD-4E72608D8E96}" dt="2024-03-29T15:50:16.699" v="4906" actId="1076"/>
          <ac:spMkLst>
            <pc:docMk/>
            <pc:sldMk cId="309022249" sldId="8892"/>
            <ac:spMk id="5" creationId="{FCFB3C48-B52E-4BBF-2462-F3F909295678}"/>
          </ac:spMkLst>
        </pc:spChg>
        <pc:spChg chg="mod">
          <ac:chgData name="Yuki Honda" userId="48deac19-f276-46d7-a9e8-05f4bdf5df5d" providerId="ADAL" clId="{858B41CA-4B77-41AF-83CD-4E72608D8E96}" dt="2024-03-29T15:50:05.298" v="4904" actId="1076"/>
          <ac:spMkLst>
            <pc:docMk/>
            <pc:sldMk cId="309022249" sldId="8892"/>
            <ac:spMk id="11" creationId="{64AEA56A-06CE-071B-2BD9-B13DB4289926}"/>
          </ac:spMkLst>
        </pc:spChg>
      </pc:sldChg>
      <pc:sldChg chg="addSp delSp modSp mod">
        <pc:chgData name="Yuki Honda" userId="48deac19-f276-46d7-a9e8-05f4bdf5df5d" providerId="ADAL" clId="{858B41CA-4B77-41AF-83CD-4E72608D8E96}" dt="2024-03-29T16:04:52.329" v="5097" actId="1076"/>
        <pc:sldMkLst>
          <pc:docMk/>
          <pc:sldMk cId="918639463" sldId="8893"/>
        </pc:sldMkLst>
        <pc:spChg chg="add mod">
          <ac:chgData name="Yuki Honda" userId="48deac19-f276-46d7-a9e8-05f4bdf5df5d" providerId="ADAL" clId="{858B41CA-4B77-41AF-83CD-4E72608D8E96}" dt="2024-03-29T16:04:05.072" v="5085" actId="1037"/>
          <ac:spMkLst>
            <pc:docMk/>
            <pc:sldMk cId="918639463" sldId="8893"/>
            <ac:spMk id="2" creationId="{4C4B6E0B-A796-4E5F-06E7-2483AE5CD4EE}"/>
          </ac:spMkLst>
        </pc:spChg>
        <pc:spChg chg="add del mod">
          <ac:chgData name="Yuki Honda" userId="48deac19-f276-46d7-a9e8-05f4bdf5df5d" providerId="ADAL" clId="{858B41CA-4B77-41AF-83CD-4E72608D8E96}" dt="2024-03-29T16:03:45.810" v="4991" actId="21"/>
          <ac:spMkLst>
            <pc:docMk/>
            <pc:sldMk cId="918639463" sldId="8893"/>
            <ac:spMk id="5" creationId="{2903C67C-C943-67DA-FC1D-9CC7B3D157FF}"/>
          </ac:spMkLst>
        </pc:spChg>
        <pc:spChg chg="mod">
          <ac:chgData name="Yuki Honda" userId="48deac19-f276-46d7-a9e8-05f4bdf5df5d" providerId="ADAL" clId="{858B41CA-4B77-41AF-83CD-4E72608D8E96}" dt="2024-03-29T16:03:05.101" v="4977" actId="20577"/>
          <ac:spMkLst>
            <pc:docMk/>
            <pc:sldMk cId="918639463" sldId="8893"/>
            <ac:spMk id="6" creationId="{5A0CF7AF-A6BE-00EB-3FA1-166B041E9C1F}"/>
          </ac:spMkLst>
        </pc:spChg>
        <pc:spChg chg="add mod">
          <ac:chgData name="Yuki Honda" userId="48deac19-f276-46d7-a9e8-05f4bdf5df5d" providerId="ADAL" clId="{858B41CA-4B77-41AF-83CD-4E72608D8E96}" dt="2024-03-29T16:04:52.329" v="5097" actId="1076"/>
          <ac:spMkLst>
            <pc:docMk/>
            <pc:sldMk cId="918639463" sldId="8893"/>
            <ac:spMk id="7" creationId="{470127E5-93B9-8F28-7AD9-FFC3078208ED}"/>
          </ac:spMkLst>
        </pc:spChg>
        <pc:spChg chg="add mod">
          <ac:chgData name="Yuki Honda" userId="48deac19-f276-46d7-a9e8-05f4bdf5df5d" providerId="ADAL" clId="{858B41CA-4B77-41AF-83CD-4E72608D8E96}" dt="2024-03-29T16:04:40.037" v="5094" actId="1076"/>
          <ac:spMkLst>
            <pc:docMk/>
            <pc:sldMk cId="918639463" sldId="8893"/>
            <ac:spMk id="8" creationId="{FF02FB2D-E23C-C49D-4280-7AC17A30DCB6}"/>
          </ac:spMkLst>
        </pc:spChg>
        <pc:picChg chg="add mod">
          <ac:chgData name="Yuki Honda" userId="48deac19-f276-46d7-a9e8-05f4bdf5df5d" providerId="ADAL" clId="{858B41CA-4B77-41AF-83CD-4E72608D8E96}" dt="2024-03-29T16:04:05.072" v="5085" actId="1037"/>
          <ac:picMkLst>
            <pc:docMk/>
            <pc:sldMk cId="918639463" sldId="8893"/>
            <ac:picMk id="3" creationId="{E5A81A05-98A7-59E5-1940-CE387AEB11D9}"/>
          </ac:picMkLst>
        </pc:picChg>
      </pc:sldChg>
      <pc:sldChg chg="addSp delSp modSp mod">
        <pc:chgData name="Yuki Honda" userId="48deac19-f276-46d7-a9e8-05f4bdf5df5d" providerId="ADAL" clId="{858B41CA-4B77-41AF-83CD-4E72608D8E96}" dt="2024-03-29T16:12:39.194" v="5166" actId="1076"/>
        <pc:sldMkLst>
          <pc:docMk/>
          <pc:sldMk cId="563652369" sldId="8894"/>
        </pc:sldMkLst>
        <pc:spChg chg="add del mod">
          <ac:chgData name="Yuki Honda" userId="48deac19-f276-46d7-a9e8-05f4bdf5df5d" providerId="ADAL" clId="{858B41CA-4B77-41AF-83CD-4E72608D8E96}" dt="2024-03-29T16:09:18.024" v="5149" actId="21"/>
          <ac:spMkLst>
            <pc:docMk/>
            <pc:sldMk cId="563652369" sldId="8894"/>
            <ac:spMk id="3" creationId="{1830AB0E-134F-B9FD-140C-A78EDD016350}"/>
          </ac:spMkLst>
        </pc:spChg>
        <pc:spChg chg="mod">
          <ac:chgData name="Yuki Honda" userId="48deac19-f276-46d7-a9e8-05f4bdf5df5d" providerId="ADAL" clId="{858B41CA-4B77-41AF-83CD-4E72608D8E96}" dt="2024-03-29T16:09:49.462" v="5156" actId="14100"/>
          <ac:spMkLst>
            <pc:docMk/>
            <pc:sldMk cId="563652369" sldId="8894"/>
            <ac:spMk id="6" creationId="{5A0CF7AF-A6BE-00EB-3FA1-166B041E9C1F}"/>
          </ac:spMkLst>
        </pc:spChg>
        <pc:picChg chg="add mod modCrop">
          <ac:chgData name="Yuki Honda" userId="48deac19-f276-46d7-a9e8-05f4bdf5df5d" providerId="ADAL" clId="{858B41CA-4B77-41AF-83CD-4E72608D8E96}" dt="2024-03-29T16:09:51.148" v="5157" actId="1076"/>
          <ac:picMkLst>
            <pc:docMk/>
            <pc:sldMk cId="563652369" sldId="8894"/>
            <ac:picMk id="2" creationId="{00351C08-5E6A-2701-D27D-77F8ACB8EDED}"/>
          </ac:picMkLst>
        </pc:picChg>
        <pc:picChg chg="add mod">
          <ac:chgData name="Yuki Honda" userId="48deac19-f276-46d7-a9e8-05f4bdf5df5d" providerId="ADAL" clId="{858B41CA-4B77-41AF-83CD-4E72608D8E96}" dt="2024-03-29T16:10:29.684" v="5163" actId="1440"/>
          <ac:picMkLst>
            <pc:docMk/>
            <pc:sldMk cId="563652369" sldId="8894"/>
            <ac:picMk id="5" creationId="{5808957D-5122-B788-B1D7-62D8185F0552}"/>
          </ac:picMkLst>
        </pc:picChg>
        <pc:picChg chg="add mod">
          <ac:chgData name="Yuki Honda" userId="48deac19-f276-46d7-a9e8-05f4bdf5df5d" providerId="ADAL" clId="{858B41CA-4B77-41AF-83CD-4E72608D8E96}" dt="2024-03-29T16:12:39.194" v="5166" actId="1076"/>
          <ac:picMkLst>
            <pc:docMk/>
            <pc:sldMk cId="563652369" sldId="8894"/>
            <ac:picMk id="8" creationId="{53975D63-F2DA-783B-D219-6B967FA49B67}"/>
          </ac:picMkLst>
        </pc:picChg>
      </pc:sldChg>
      <pc:sldChg chg="addSp modSp mod">
        <pc:chgData name="Yuki Honda" userId="48deac19-f276-46d7-a9e8-05f4bdf5df5d" providerId="ADAL" clId="{858B41CA-4B77-41AF-83CD-4E72608D8E96}" dt="2024-03-29T16:19:00.469" v="5195" actId="115"/>
        <pc:sldMkLst>
          <pc:docMk/>
          <pc:sldMk cId="352283848" sldId="8895"/>
        </pc:sldMkLst>
        <pc:spChg chg="add mod">
          <ac:chgData name="Yuki Honda" userId="48deac19-f276-46d7-a9e8-05f4bdf5df5d" providerId="ADAL" clId="{858B41CA-4B77-41AF-83CD-4E72608D8E96}" dt="2024-03-29T16:18:20.094" v="5189" actId="1582"/>
          <ac:spMkLst>
            <pc:docMk/>
            <pc:sldMk cId="352283848" sldId="8895"/>
            <ac:spMk id="5" creationId="{805B225E-ABAB-9175-F0A3-DB18F8B739A1}"/>
          </ac:spMkLst>
        </pc:spChg>
        <pc:spChg chg="mod">
          <ac:chgData name="Yuki Honda" userId="48deac19-f276-46d7-a9e8-05f4bdf5df5d" providerId="ADAL" clId="{858B41CA-4B77-41AF-83CD-4E72608D8E96}" dt="2024-03-29T16:19:00.469" v="5195" actId="115"/>
          <ac:spMkLst>
            <pc:docMk/>
            <pc:sldMk cId="352283848" sldId="8895"/>
            <ac:spMk id="6" creationId="{5A0CF7AF-A6BE-00EB-3FA1-166B041E9C1F}"/>
          </ac:spMkLst>
        </pc:spChg>
        <pc:picChg chg="add mod">
          <ac:chgData name="Yuki Honda" userId="48deac19-f276-46d7-a9e8-05f4bdf5df5d" providerId="ADAL" clId="{858B41CA-4B77-41AF-83CD-4E72608D8E96}" dt="2024-03-29T16:18:36.478" v="5190" actId="1440"/>
          <ac:picMkLst>
            <pc:docMk/>
            <pc:sldMk cId="352283848" sldId="8895"/>
            <ac:picMk id="3" creationId="{9474EC36-B049-4550-4323-96C31D8C1E91}"/>
          </ac:picMkLst>
        </pc:picChg>
      </pc:sldChg>
      <pc:sldChg chg="modSp mod">
        <pc:chgData name="Yuki Honda" userId="48deac19-f276-46d7-a9e8-05f4bdf5df5d" providerId="ADAL" clId="{858B41CA-4B77-41AF-83CD-4E72608D8E96}" dt="2024-03-29T16:27:24.380" v="5280" actId="20577"/>
        <pc:sldMkLst>
          <pc:docMk/>
          <pc:sldMk cId="1169651846" sldId="8896"/>
        </pc:sldMkLst>
        <pc:spChg chg="mod">
          <ac:chgData name="Yuki Honda" userId="48deac19-f276-46d7-a9e8-05f4bdf5df5d" providerId="ADAL" clId="{858B41CA-4B77-41AF-83CD-4E72608D8E96}" dt="2024-03-29T16:27:24.380" v="5280" actId="20577"/>
          <ac:spMkLst>
            <pc:docMk/>
            <pc:sldMk cId="1169651846" sldId="8896"/>
            <ac:spMk id="6" creationId="{5A0CF7AF-A6BE-00EB-3FA1-166B041E9C1F}"/>
          </ac:spMkLst>
        </pc:spChg>
      </pc:sldChg>
      <pc:sldChg chg="addSp modSp mod">
        <pc:chgData name="Yuki Honda" userId="48deac19-f276-46d7-a9e8-05f4bdf5df5d" providerId="ADAL" clId="{858B41CA-4B77-41AF-83CD-4E72608D8E96}" dt="2024-03-29T16:54:08.584" v="5842" actId="1076"/>
        <pc:sldMkLst>
          <pc:docMk/>
          <pc:sldMk cId="841120337" sldId="8897"/>
        </pc:sldMkLst>
        <pc:spChg chg="mod">
          <ac:chgData name="Yuki Honda" userId="48deac19-f276-46d7-a9e8-05f4bdf5df5d" providerId="ADAL" clId="{858B41CA-4B77-41AF-83CD-4E72608D8E96}" dt="2024-03-29T16:52:51.912" v="5834" actId="20577"/>
          <ac:spMkLst>
            <pc:docMk/>
            <pc:sldMk cId="841120337" sldId="8897"/>
            <ac:spMk id="6" creationId="{5A0CF7AF-A6BE-00EB-3FA1-166B041E9C1F}"/>
          </ac:spMkLst>
        </pc:spChg>
        <pc:picChg chg="add mod">
          <ac:chgData name="Yuki Honda" userId="48deac19-f276-46d7-a9e8-05f4bdf5df5d" providerId="ADAL" clId="{858B41CA-4B77-41AF-83CD-4E72608D8E96}" dt="2024-03-29T16:54:02.886" v="5840" actId="1076"/>
          <ac:picMkLst>
            <pc:docMk/>
            <pc:sldMk cId="841120337" sldId="8897"/>
            <ac:picMk id="4" creationId="{38C6EEC8-0783-548C-A282-AA3C9EA23948}"/>
          </ac:picMkLst>
        </pc:picChg>
        <pc:picChg chg="add mod">
          <ac:chgData name="Yuki Honda" userId="48deac19-f276-46d7-a9e8-05f4bdf5df5d" providerId="ADAL" clId="{858B41CA-4B77-41AF-83CD-4E72608D8E96}" dt="2024-03-29T16:54:08.584" v="5842" actId="1076"/>
          <ac:picMkLst>
            <pc:docMk/>
            <pc:sldMk cId="841120337" sldId="8897"/>
            <ac:picMk id="7" creationId="{1EC1D45E-6A74-D3D6-B6BC-742A9577FD20}"/>
          </ac:picMkLst>
        </pc:picChg>
      </pc:sldChg>
      <pc:sldChg chg="addSp modSp mod chgLayout">
        <pc:chgData name="Yuki Honda" userId="48deac19-f276-46d7-a9e8-05f4bdf5df5d" providerId="ADAL" clId="{858B41CA-4B77-41AF-83CD-4E72608D8E96}" dt="2024-03-29T17:24:35.762" v="6521" actId="14100"/>
        <pc:sldMkLst>
          <pc:docMk/>
          <pc:sldMk cId="1012276821" sldId="8898"/>
        </pc:sldMkLst>
        <pc:spChg chg="mod">
          <ac:chgData name="Yuki Honda" userId="48deac19-f276-46d7-a9e8-05f4bdf5df5d" providerId="ADAL" clId="{858B41CA-4B77-41AF-83CD-4E72608D8E96}" dt="2024-03-29T16:58:11.237" v="6055" actId="27636"/>
          <ac:spMkLst>
            <pc:docMk/>
            <pc:sldMk cId="1012276821" sldId="8898"/>
            <ac:spMk id="2" creationId="{493E7D8E-AA00-80A8-E07B-1EBC4CA25265}"/>
          </ac:spMkLst>
        </pc:spChg>
        <pc:spChg chg="add mod ord">
          <ac:chgData name="Yuki Honda" userId="48deac19-f276-46d7-a9e8-05f4bdf5df5d" providerId="ADAL" clId="{858B41CA-4B77-41AF-83CD-4E72608D8E96}" dt="2024-03-29T17:04:38.816" v="6101" actId="20577"/>
          <ac:spMkLst>
            <pc:docMk/>
            <pc:sldMk cId="1012276821" sldId="8898"/>
            <ac:spMk id="3" creationId="{A688F132-9364-2D1C-3E97-529594CB98C9}"/>
          </ac:spMkLst>
        </pc:spChg>
        <pc:spChg chg="mod ord">
          <ac:chgData name="Yuki Honda" userId="48deac19-f276-46d7-a9e8-05f4bdf5df5d" providerId="ADAL" clId="{858B41CA-4B77-41AF-83CD-4E72608D8E96}" dt="2024-03-29T17:24:35.762" v="6521" actId="14100"/>
          <ac:spMkLst>
            <pc:docMk/>
            <pc:sldMk cId="1012276821" sldId="8898"/>
            <ac:spMk id="4" creationId="{6766C92C-A87C-E7A1-3899-CDEFE76956E7}"/>
          </ac:spMkLst>
        </pc:spChg>
      </pc:sldChg>
      <pc:sldChg chg="del">
        <pc:chgData name="Yuki Honda" userId="48deac19-f276-46d7-a9e8-05f4bdf5df5d" providerId="ADAL" clId="{858B41CA-4B77-41AF-83CD-4E72608D8E96}" dt="2024-03-29T17:02:43.591" v="6088" actId="2696"/>
        <pc:sldMkLst>
          <pc:docMk/>
          <pc:sldMk cId="2250551202" sldId="8899"/>
        </pc:sldMkLst>
      </pc:sldChg>
      <pc:sldChg chg="del">
        <pc:chgData name="Yuki Honda" userId="48deac19-f276-46d7-a9e8-05f4bdf5df5d" providerId="ADAL" clId="{858B41CA-4B77-41AF-83CD-4E72608D8E96}" dt="2024-03-29T17:02:43.591" v="6088" actId="2696"/>
        <pc:sldMkLst>
          <pc:docMk/>
          <pc:sldMk cId="175699065" sldId="8900"/>
        </pc:sldMkLst>
      </pc:sldChg>
      <pc:sldChg chg="modSp mod">
        <pc:chgData name="Yuki Honda" userId="48deac19-f276-46d7-a9e8-05f4bdf5df5d" providerId="ADAL" clId="{858B41CA-4B77-41AF-83CD-4E72608D8E96}" dt="2024-03-29T17:24:49.595" v="6524" actId="14100"/>
        <pc:sldMkLst>
          <pc:docMk/>
          <pc:sldMk cId="2419683072" sldId="8901"/>
        </pc:sldMkLst>
        <pc:spChg chg="mod">
          <ac:chgData name="Yuki Honda" userId="48deac19-f276-46d7-a9e8-05f4bdf5df5d" providerId="ADAL" clId="{858B41CA-4B77-41AF-83CD-4E72608D8E96}" dt="2024-03-29T17:11:44.970" v="6256" actId="27636"/>
          <ac:spMkLst>
            <pc:docMk/>
            <pc:sldMk cId="2419683072" sldId="8901"/>
            <ac:spMk id="3" creationId="{A688F132-9364-2D1C-3E97-529594CB98C9}"/>
          </ac:spMkLst>
        </pc:spChg>
        <pc:spChg chg="mod">
          <ac:chgData name="Yuki Honda" userId="48deac19-f276-46d7-a9e8-05f4bdf5df5d" providerId="ADAL" clId="{858B41CA-4B77-41AF-83CD-4E72608D8E96}" dt="2024-03-29T17:24:49.595" v="6524" actId="14100"/>
          <ac:spMkLst>
            <pc:docMk/>
            <pc:sldMk cId="2419683072" sldId="8901"/>
            <ac:spMk id="4" creationId="{6766C92C-A87C-E7A1-3899-CDEFE76956E7}"/>
          </ac:spMkLst>
        </pc:spChg>
      </pc:sldChg>
      <pc:sldChg chg="addSp delSp modSp add del mod setBg">
        <pc:chgData name="Yuki Honda" userId="48deac19-f276-46d7-a9e8-05f4bdf5df5d" providerId="ADAL" clId="{858B41CA-4B77-41AF-83CD-4E72608D8E96}" dt="2024-03-29T17:56:12.656" v="7003" actId="2696"/>
        <pc:sldMkLst>
          <pc:docMk/>
          <pc:sldMk cId="2155044475" sldId="8902"/>
        </pc:sldMkLst>
        <pc:spChg chg="del">
          <ac:chgData name="Yuki Honda" userId="48deac19-f276-46d7-a9e8-05f4bdf5df5d" providerId="ADAL" clId="{858B41CA-4B77-41AF-83CD-4E72608D8E96}" dt="2024-03-29T17:55:38.406" v="6999" actId="21"/>
          <ac:spMkLst>
            <pc:docMk/>
            <pc:sldMk cId="2155044475" sldId="8902"/>
            <ac:spMk id="2" creationId="{493E7D8E-AA00-80A8-E07B-1EBC4CA25265}"/>
          </ac:spMkLst>
        </pc:spChg>
        <pc:spChg chg="mod">
          <ac:chgData name="Yuki Honda" userId="48deac19-f276-46d7-a9e8-05f4bdf5df5d" providerId="ADAL" clId="{858B41CA-4B77-41AF-83CD-4E72608D8E96}" dt="2024-03-29T17:23:28.830" v="6517" actId="20577"/>
          <ac:spMkLst>
            <pc:docMk/>
            <pc:sldMk cId="2155044475" sldId="8902"/>
            <ac:spMk id="3" creationId="{A688F132-9364-2D1C-3E97-529594CB98C9}"/>
          </ac:spMkLst>
        </pc:spChg>
        <pc:spChg chg="mod">
          <ac:chgData name="Yuki Honda" userId="48deac19-f276-46d7-a9e8-05f4bdf5df5d" providerId="ADAL" clId="{858B41CA-4B77-41AF-83CD-4E72608D8E96}" dt="2024-03-29T17:24:58.044" v="6525" actId="403"/>
          <ac:spMkLst>
            <pc:docMk/>
            <pc:sldMk cId="2155044475" sldId="8902"/>
            <ac:spMk id="4" creationId="{6766C92C-A87C-E7A1-3899-CDEFE76956E7}"/>
          </ac:spMkLst>
        </pc:spChg>
        <pc:spChg chg="add mod">
          <ac:chgData name="Yuki Honda" userId="48deac19-f276-46d7-a9e8-05f4bdf5df5d" providerId="ADAL" clId="{858B41CA-4B77-41AF-83CD-4E72608D8E96}" dt="2024-03-29T17:14:58.516" v="6269" actId="1076"/>
          <ac:spMkLst>
            <pc:docMk/>
            <pc:sldMk cId="2155044475" sldId="8902"/>
            <ac:spMk id="5" creationId="{7DFF7A3C-62E0-AC51-7C62-0F305899A8B7}"/>
          </ac:spMkLst>
        </pc:spChg>
        <pc:picChg chg="add mod">
          <ac:chgData name="Yuki Honda" userId="48deac19-f276-46d7-a9e8-05f4bdf5df5d" providerId="ADAL" clId="{858B41CA-4B77-41AF-83CD-4E72608D8E96}" dt="2024-03-29T17:14:31.697" v="6265" actId="1076"/>
          <ac:picMkLst>
            <pc:docMk/>
            <pc:sldMk cId="2155044475" sldId="8902"/>
            <ac:picMk id="4098" creationId="{B38FF82D-ABC2-E52E-0F4E-A86933E8055D}"/>
          </ac:picMkLst>
        </pc:picChg>
        <pc:picChg chg="add del">
          <ac:chgData name="Yuki Honda" userId="48deac19-f276-46d7-a9e8-05f4bdf5df5d" providerId="ADAL" clId="{858B41CA-4B77-41AF-83CD-4E72608D8E96}" dt="2024-03-29T17:14:43.288" v="6267"/>
          <ac:picMkLst>
            <pc:docMk/>
            <pc:sldMk cId="2155044475" sldId="8902"/>
            <ac:picMk id="4100" creationId="{5E3BB381-9B84-45E4-C346-CD1982E45668}"/>
          </ac:picMkLst>
        </pc:picChg>
      </pc:sldChg>
      <pc:sldChg chg="addSp delSp modSp mod">
        <pc:chgData name="Yuki Honda" userId="48deac19-f276-46d7-a9e8-05f4bdf5df5d" providerId="ADAL" clId="{858B41CA-4B77-41AF-83CD-4E72608D8E96}" dt="2024-03-29T18:14:20.289" v="7191" actId="20577"/>
        <pc:sldMkLst>
          <pc:docMk/>
          <pc:sldMk cId="1267075762" sldId="8903"/>
        </pc:sldMkLst>
        <pc:spChg chg="del">
          <ac:chgData name="Yuki Honda" userId="48deac19-f276-46d7-a9e8-05f4bdf5df5d" providerId="ADAL" clId="{858B41CA-4B77-41AF-83CD-4E72608D8E96}" dt="2024-03-29T17:17:32.369" v="6279" actId="21"/>
          <ac:spMkLst>
            <pc:docMk/>
            <pc:sldMk cId="1267075762" sldId="8903"/>
            <ac:spMk id="3" creationId="{A688F132-9364-2D1C-3E97-529594CB98C9}"/>
          </ac:spMkLst>
        </pc:spChg>
        <pc:spChg chg="del">
          <ac:chgData name="Yuki Honda" userId="48deac19-f276-46d7-a9e8-05f4bdf5df5d" providerId="ADAL" clId="{858B41CA-4B77-41AF-83CD-4E72608D8E96}" dt="2024-03-29T17:25:23.532" v="6527" actId="478"/>
          <ac:spMkLst>
            <pc:docMk/>
            <pc:sldMk cId="1267075762" sldId="8903"/>
            <ac:spMk id="4" creationId="{6766C92C-A87C-E7A1-3899-CDEFE76956E7}"/>
          </ac:spMkLst>
        </pc:spChg>
        <pc:spChg chg="add mod">
          <ac:chgData name="Yuki Honda" userId="48deac19-f276-46d7-a9e8-05f4bdf5df5d" providerId="ADAL" clId="{858B41CA-4B77-41AF-83CD-4E72608D8E96}" dt="2024-03-29T17:17:29.304" v="6278" actId="164"/>
          <ac:spMkLst>
            <pc:docMk/>
            <pc:sldMk cId="1267075762" sldId="8903"/>
            <ac:spMk id="9" creationId="{EE815B44-FA90-6D36-C6AB-2C80F145A0B5}"/>
          </ac:spMkLst>
        </pc:spChg>
        <pc:spChg chg="add mod">
          <ac:chgData name="Yuki Honda" userId="48deac19-f276-46d7-a9e8-05f4bdf5df5d" providerId="ADAL" clId="{858B41CA-4B77-41AF-83CD-4E72608D8E96}" dt="2024-03-29T17:17:29.304" v="6278" actId="164"/>
          <ac:spMkLst>
            <pc:docMk/>
            <pc:sldMk cId="1267075762" sldId="8903"/>
            <ac:spMk id="10" creationId="{1B98639C-9E48-42CE-02EA-F13EFABE79C2}"/>
          </ac:spMkLst>
        </pc:spChg>
        <pc:spChg chg="add mod">
          <ac:chgData name="Yuki Honda" userId="48deac19-f276-46d7-a9e8-05f4bdf5df5d" providerId="ADAL" clId="{858B41CA-4B77-41AF-83CD-4E72608D8E96}" dt="2024-03-29T17:17:29.304" v="6278" actId="164"/>
          <ac:spMkLst>
            <pc:docMk/>
            <pc:sldMk cId="1267075762" sldId="8903"/>
            <ac:spMk id="11" creationId="{81DEAB65-74CD-ED06-5CFC-63B3ED2A34BE}"/>
          </ac:spMkLst>
        </pc:spChg>
        <pc:spChg chg="add mod">
          <ac:chgData name="Yuki Honda" userId="48deac19-f276-46d7-a9e8-05f4bdf5df5d" providerId="ADAL" clId="{858B41CA-4B77-41AF-83CD-4E72608D8E96}" dt="2024-03-29T17:17:29.304" v="6278" actId="164"/>
          <ac:spMkLst>
            <pc:docMk/>
            <pc:sldMk cId="1267075762" sldId="8903"/>
            <ac:spMk id="12" creationId="{230554CC-695E-7301-5E8C-B52825252518}"/>
          </ac:spMkLst>
        </pc:spChg>
        <pc:spChg chg="add mod">
          <ac:chgData name="Yuki Honda" userId="48deac19-f276-46d7-a9e8-05f4bdf5df5d" providerId="ADAL" clId="{858B41CA-4B77-41AF-83CD-4E72608D8E96}" dt="2024-03-29T17:17:29.304" v="6278" actId="164"/>
          <ac:spMkLst>
            <pc:docMk/>
            <pc:sldMk cId="1267075762" sldId="8903"/>
            <ac:spMk id="13" creationId="{88C0968F-94E7-AA91-7BDC-3AD198C9C7AB}"/>
          </ac:spMkLst>
        </pc:spChg>
        <pc:spChg chg="add mod">
          <ac:chgData name="Yuki Honda" userId="48deac19-f276-46d7-a9e8-05f4bdf5df5d" providerId="ADAL" clId="{858B41CA-4B77-41AF-83CD-4E72608D8E96}" dt="2024-03-29T17:17:29.304" v="6278" actId="164"/>
          <ac:spMkLst>
            <pc:docMk/>
            <pc:sldMk cId="1267075762" sldId="8903"/>
            <ac:spMk id="14" creationId="{CCAD60D2-4A07-354F-DD42-A17FC23F3696}"/>
          </ac:spMkLst>
        </pc:spChg>
        <pc:spChg chg="add mod">
          <ac:chgData name="Yuki Honda" userId="48deac19-f276-46d7-a9e8-05f4bdf5df5d" providerId="ADAL" clId="{858B41CA-4B77-41AF-83CD-4E72608D8E96}" dt="2024-03-29T17:17:29.304" v="6278" actId="164"/>
          <ac:spMkLst>
            <pc:docMk/>
            <pc:sldMk cId="1267075762" sldId="8903"/>
            <ac:spMk id="15" creationId="{D5F0B2E1-3C37-5C9E-5C42-86413BDF2977}"/>
          </ac:spMkLst>
        </pc:spChg>
        <pc:spChg chg="add mod">
          <ac:chgData name="Yuki Honda" userId="48deac19-f276-46d7-a9e8-05f4bdf5df5d" providerId="ADAL" clId="{858B41CA-4B77-41AF-83CD-4E72608D8E96}" dt="2024-03-29T17:17:24.879" v="6277"/>
          <ac:spMkLst>
            <pc:docMk/>
            <pc:sldMk cId="1267075762" sldId="8903"/>
            <ac:spMk id="16" creationId="{D192F56D-1C8B-B508-F19E-13CF10DE06E5}"/>
          </ac:spMkLst>
        </pc:spChg>
        <pc:spChg chg="add mod">
          <ac:chgData name="Yuki Honda" userId="48deac19-f276-46d7-a9e8-05f4bdf5df5d" providerId="ADAL" clId="{858B41CA-4B77-41AF-83CD-4E72608D8E96}" dt="2024-03-29T17:17:24.879" v="6277"/>
          <ac:spMkLst>
            <pc:docMk/>
            <pc:sldMk cId="1267075762" sldId="8903"/>
            <ac:spMk id="17" creationId="{4F2AAA6F-DC67-2641-F789-48972034D1BA}"/>
          </ac:spMkLst>
        </pc:spChg>
        <pc:spChg chg="add mod">
          <ac:chgData name="Yuki Honda" userId="48deac19-f276-46d7-a9e8-05f4bdf5df5d" providerId="ADAL" clId="{858B41CA-4B77-41AF-83CD-4E72608D8E96}" dt="2024-03-29T17:17:24.879" v="6277"/>
          <ac:spMkLst>
            <pc:docMk/>
            <pc:sldMk cId="1267075762" sldId="8903"/>
            <ac:spMk id="18" creationId="{C3BCBC43-7443-74B8-79AD-6C02B8D3225E}"/>
          </ac:spMkLst>
        </pc:spChg>
        <pc:spChg chg="add mod">
          <ac:chgData name="Yuki Honda" userId="48deac19-f276-46d7-a9e8-05f4bdf5df5d" providerId="ADAL" clId="{858B41CA-4B77-41AF-83CD-4E72608D8E96}" dt="2024-03-29T17:17:24.879" v="6277"/>
          <ac:spMkLst>
            <pc:docMk/>
            <pc:sldMk cId="1267075762" sldId="8903"/>
            <ac:spMk id="19" creationId="{2BA56DB8-9527-41A6-164F-805BBADF6D36}"/>
          </ac:spMkLst>
        </pc:spChg>
        <pc:spChg chg="add mod">
          <ac:chgData name="Yuki Honda" userId="48deac19-f276-46d7-a9e8-05f4bdf5df5d" providerId="ADAL" clId="{858B41CA-4B77-41AF-83CD-4E72608D8E96}" dt="2024-03-29T17:17:24.879" v="6277"/>
          <ac:spMkLst>
            <pc:docMk/>
            <pc:sldMk cId="1267075762" sldId="8903"/>
            <ac:spMk id="20" creationId="{69375C7B-3E2A-B3AC-0EC0-4A69DF6F1CB6}"/>
          </ac:spMkLst>
        </pc:spChg>
        <pc:spChg chg="add mod">
          <ac:chgData name="Yuki Honda" userId="48deac19-f276-46d7-a9e8-05f4bdf5df5d" providerId="ADAL" clId="{858B41CA-4B77-41AF-83CD-4E72608D8E96}" dt="2024-03-29T17:17:24.879" v="6277"/>
          <ac:spMkLst>
            <pc:docMk/>
            <pc:sldMk cId="1267075762" sldId="8903"/>
            <ac:spMk id="21" creationId="{A2E91012-0879-09FC-8BF2-A2689F5A20A8}"/>
          </ac:spMkLst>
        </pc:spChg>
        <pc:spChg chg="add mod">
          <ac:chgData name="Yuki Honda" userId="48deac19-f276-46d7-a9e8-05f4bdf5df5d" providerId="ADAL" clId="{858B41CA-4B77-41AF-83CD-4E72608D8E96}" dt="2024-03-29T17:17:24.879" v="6277"/>
          <ac:spMkLst>
            <pc:docMk/>
            <pc:sldMk cId="1267075762" sldId="8903"/>
            <ac:spMk id="22" creationId="{E64F10D8-CE30-E39B-CFCB-95603C9E2277}"/>
          </ac:spMkLst>
        </pc:spChg>
        <pc:spChg chg="add mod">
          <ac:chgData name="Yuki Honda" userId="48deac19-f276-46d7-a9e8-05f4bdf5df5d" providerId="ADAL" clId="{858B41CA-4B77-41AF-83CD-4E72608D8E96}" dt="2024-03-29T17:17:24.879" v="6277"/>
          <ac:spMkLst>
            <pc:docMk/>
            <pc:sldMk cId="1267075762" sldId="8903"/>
            <ac:spMk id="23" creationId="{F1AAA1DE-4FFB-4C02-BB62-A1C0D019A95E}"/>
          </ac:spMkLst>
        </pc:spChg>
        <pc:spChg chg="add del mod">
          <ac:chgData name="Yuki Honda" userId="48deac19-f276-46d7-a9e8-05f4bdf5df5d" providerId="ADAL" clId="{858B41CA-4B77-41AF-83CD-4E72608D8E96}" dt="2024-03-29T18:14:20.289" v="7191" actId="20577"/>
          <ac:spMkLst>
            <pc:docMk/>
            <pc:sldMk cId="1267075762" sldId="8903"/>
            <ac:spMk id="26" creationId="{11CD7DD9-D1E0-B636-9A45-371AB6B1652A}"/>
          </ac:spMkLst>
        </pc:spChg>
        <pc:spChg chg="add del mod">
          <ac:chgData name="Yuki Honda" userId="48deac19-f276-46d7-a9e8-05f4bdf5df5d" providerId="ADAL" clId="{858B41CA-4B77-41AF-83CD-4E72608D8E96}" dt="2024-03-29T17:25:43.937" v="6533" actId="478"/>
          <ac:spMkLst>
            <pc:docMk/>
            <pc:sldMk cId="1267075762" sldId="8903"/>
            <ac:spMk id="27" creationId="{7F338894-F290-1859-E70B-B6136F8DA6FE}"/>
          </ac:spMkLst>
        </pc:spChg>
        <pc:grpChg chg="add mod">
          <ac:chgData name="Yuki Honda" userId="48deac19-f276-46d7-a9e8-05f4bdf5df5d" providerId="ADAL" clId="{858B41CA-4B77-41AF-83CD-4E72608D8E96}" dt="2024-03-29T17:17:29.304" v="6278" actId="164"/>
          <ac:grpSpMkLst>
            <pc:docMk/>
            <pc:sldMk cId="1267075762" sldId="8903"/>
            <ac:grpSpMk id="5" creationId="{1024ABDC-7D54-517D-400C-B9DBF5748A7F}"/>
          </ac:grpSpMkLst>
        </pc:grpChg>
        <pc:grpChg chg="add mod">
          <ac:chgData name="Yuki Honda" userId="48deac19-f276-46d7-a9e8-05f4bdf5df5d" providerId="ADAL" clId="{858B41CA-4B77-41AF-83CD-4E72608D8E96}" dt="2024-03-29T17:17:29.304" v="6278" actId="164"/>
          <ac:grpSpMkLst>
            <pc:docMk/>
            <pc:sldMk cId="1267075762" sldId="8903"/>
            <ac:grpSpMk id="6" creationId="{00D13B5A-D506-8454-8ECC-252CC90B84C7}"/>
          </ac:grpSpMkLst>
        </pc:grpChg>
        <pc:grpChg chg="add mod">
          <ac:chgData name="Yuki Honda" userId="48deac19-f276-46d7-a9e8-05f4bdf5df5d" providerId="ADAL" clId="{858B41CA-4B77-41AF-83CD-4E72608D8E96}" dt="2024-03-29T17:17:29.304" v="6278" actId="164"/>
          <ac:grpSpMkLst>
            <pc:docMk/>
            <pc:sldMk cId="1267075762" sldId="8903"/>
            <ac:grpSpMk id="7" creationId="{A25BFEC7-B7BC-0AF9-FF10-1FC32D47BBFB}"/>
          </ac:grpSpMkLst>
        </pc:grpChg>
        <pc:grpChg chg="add mod">
          <ac:chgData name="Yuki Honda" userId="48deac19-f276-46d7-a9e8-05f4bdf5df5d" providerId="ADAL" clId="{858B41CA-4B77-41AF-83CD-4E72608D8E96}" dt="2024-03-29T17:17:29.304" v="6278" actId="164"/>
          <ac:grpSpMkLst>
            <pc:docMk/>
            <pc:sldMk cId="1267075762" sldId="8903"/>
            <ac:grpSpMk id="8" creationId="{74A5AD73-9E2A-5F15-6F02-84B6ADD19F08}"/>
          </ac:grpSpMkLst>
        </pc:grpChg>
        <pc:grpChg chg="add mod">
          <ac:chgData name="Yuki Honda" userId="48deac19-f276-46d7-a9e8-05f4bdf5df5d" providerId="ADAL" clId="{858B41CA-4B77-41AF-83CD-4E72608D8E96}" dt="2024-03-29T17:17:29.304" v="6278" actId="164"/>
          <ac:grpSpMkLst>
            <pc:docMk/>
            <pc:sldMk cId="1267075762" sldId="8903"/>
            <ac:grpSpMk id="24" creationId="{1732CAB9-56AE-E6D2-67A1-EB0A0E04ED8A}"/>
          </ac:grpSpMkLst>
        </pc:grpChg>
      </pc:sldChg>
      <pc:sldChg chg="addSp modSp del mod">
        <pc:chgData name="Yuki Honda" userId="48deac19-f276-46d7-a9e8-05f4bdf5df5d" providerId="ADAL" clId="{858B41CA-4B77-41AF-83CD-4E72608D8E96}" dt="2024-03-29T17:57:09.255" v="7012" actId="2696"/>
        <pc:sldMkLst>
          <pc:docMk/>
          <pc:sldMk cId="2156905768" sldId="8904"/>
        </pc:sldMkLst>
        <pc:spChg chg="mod">
          <ac:chgData name="Yuki Honda" userId="48deac19-f276-46d7-a9e8-05f4bdf5df5d" providerId="ADAL" clId="{858B41CA-4B77-41AF-83CD-4E72608D8E96}" dt="2024-03-29T17:47:31.749" v="6893" actId="20577"/>
          <ac:spMkLst>
            <pc:docMk/>
            <pc:sldMk cId="2156905768" sldId="8904"/>
            <ac:spMk id="3" creationId="{A688F132-9364-2D1C-3E97-529594CB98C9}"/>
          </ac:spMkLst>
        </pc:spChg>
        <pc:spChg chg="mod">
          <ac:chgData name="Yuki Honda" userId="48deac19-f276-46d7-a9e8-05f4bdf5df5d" providerId="ADAL" clId="{858B41CA-4B77-41AF-83CD-4E72608D8E96}" dt="2024-03-29T17:26:13.165" v="6540" actId="403"/>
          <ac:spMkLst>
            <pc:docMk/>
            <pc:sldMk cId="2156905768" sldId="8904"/>
            <ac:spMk id="4" creationId="{6766C92C-A87C-E7A1-3899-CDEFE76956E7}"/>
          </ac:spMkLst>
        </pc:spChg>
        <pc:spChg chg="add mod">
          <ac:chgData name="Yuki Honda" userId="48deac19-f276-46d7-a9e8-05f4bdf5df5d" providerId="ADAL" clId="{858B41CA-4B77-41AF-83CD-4E72608D8E96}" dt="2024-03-29T17:26:17.535" v="6541" actId="1076"/>
          <ac:spMkLst>
            <pc:docMk/>
            <pc:sldMk cId="2156905768" sldId="8904"/>
            <ac:spMk id="5" creationId="{6001D58D-09B1-2B5F-9A78-A146661DDA4E}"/>
          </ac:spMkLst>
        </pc:spChg>
      </pc:sldChg>
      <pc:sldChg chg="delSp modSp del mod">
        <pc:chgData name="Yuki Honda" userId="48deac19-f276-46d7-a9e8-05f4bdf5df5d" providerId="ADAL" clId="{858B41CA-4B77-41AF-83CD-4E72608D8E96}" dt="2024-03-29T17:58:06.709" v="7031" actId="2696"/>
        <pc:sldMkLst>
          <pc:docMk/>
          <pc:sldMk cId="2271173214" sldId="8905"/>
        </pc:sldMkLst>
        <pc:spChg chg="mod">
          <ac:chgData name="Yuki Honda" userId="48deac19-f276-46d7-a9e8-05f4bdf5df5d" providerId="ADAL" clId="{858B41CA-4B77-41AF-83CD-4E72608D8E96}" dt="2024-03-29T17:54:53.720" v="6997" actId="27636"/>
          <ac:spMkLst>
            <pc:docMk/>
            <pc:sldMk cId="2271173214" sldId="8905"/>
            <ac:spMk id="3" creationId="{A688F132-9364-2D1C-3E97-529594CB98C9}"/>
          </ac:spMkLst>
        </pc:spChg>
        <pc:spChg chg="mod">
          <ac:chgData name="Yuki Honda" userId="48deac19-f276-46d7-a9e8-05f4bdf5df5d" providerId="ADAL" clId="{858B41CA-4B77-41AF-83CD-4E72608D8E96}" dt="2024-03-29T17:51:17.461" v="6955" actId="20577"/>
          <ac:spMkLst>
            <pc:docMk/>
            <pc:sldMk cId="2271173214" sldId="8905"/>
            <ac:spMk id="4" creationId="{6766C92C-A87C-E7A1-3899-CDEFE76956E7}"/>
          </ac:spMkLst>
        </pc:spChg>
        <pc:spChg chg="del">
          <ac:chgData name="Yuki Honda" userId="48deac19-f276-46d7-a9e8-05f4bdf5df5d" providerId="ADAL" clId="{858B41CA-4B77-41AF-83CD-4E72608D8E96}" dt="2024-03-29T17:47:56.226" v="6900" actId="21"/>
          <ac:spMkLst>
            <pc:docMk/>
            <pc:sldMk cId="2271173214" sldId="8905"/>
            <ac:spMk id="5" creationId="{6001D58D-09B1-2B5F-9A78-A146661DDA4E}"/>
          </ac:spMkLst>
        </pc:spChg>
      </pc:sldChg>
      <pc:sldChg chg="addSp delSp modSp mod modClrScheme chgLayout">
        <pc:chgData name="Yuki Honda" userId="48deac19-f276-46d7-a9e8-05f4bdf5df5d" providerId="ADAL" clId="{858B41CA-4B77-41AF-83CD-4E72608D8E96}" dt="2024-03-29T18:14:14.482" v="7183" actId="20577"/>
        <pc:sldMkLst>
          <pc:docMk/>
          <pc:sldMk cId="102066708" sldId="8906"/>
        </pc:sldMkLst>
        <pc:spChg chg="del">
          <ac:chgData name="Yuki Honda" userId="48deac19-f276-46d7-a9e8-05f4bdf5df5d" providerId="ADAL" clId="{858B41CA-4B77-41AF-83CD-4E72608D8E96}" dt="2024-03-29T17:55:20.159" v="6998" actId="478"/>
          <ac:spMkLst>
            <pc:docMk/>
            <pc:sldMk cId="102066708" sldId="8906"/>
            <ac:spMk id="3" creationId="{A688F132-9364-2D1C-3E97-529594CB98C9}"/>
          </ac:spMkLst>
        </pc:spChg>
        <pc:spChg chg="del">
          <ac:chgData name="Yuki Honda" userId="48deac19-f276-46d7-a9e8-05f4bdf5df5d" providerId="ADAL" clId="{858B41CA-4B77-41AF-83CD-4E72608D8E96}" dt="2024-03-29T17:55:20.159" v="6998" actId="478"/>
          <ac:spMkLst>
            <pc:docMk/>
            <pc:sldMk cId="102066708" sldId="8906"/>
            <ac:spMk id="4" creationId="{6766C92C-A87C-E7A1-3899-CDEFE76956E7}"/>
          </ac:spMkLst>
        </pc:spChg>
        <pc:spChg chg="add del mod">
          <ac:chgData name="Yuki Honda" userId="48deac19-f276-46d7-a9e8-05f4bdf5df5d" providerId="ADAL" clId="{858B41CA-4B77-41AF-83CD-4E72608D8E96}" dt="2024-03-29T17:55:47.580" v="7000" actId="700"/>
          <ac:spMkLst>
            <pc:docMk/>
            <pc:sldMk cId="102066708" sldId="8906"/>
            <ac:spMk id="6" creationId="{C11F95A5-3667-B739-D8EB-A7E3B8C6F8A3}"/>
          </ac:spMkLst>
        </pc:spChg>
        <pc:spChg chg="add del mod">
          <ac:chgData name="Yuki Honda" userId="48deac19-f276-46d7-a9e8-05f4bdf5df5d" providerId="ADAL" clId="{858B41CA-4B77-41AF-83CD-4E72608D8E96}" dt="2024-03-29T17:55:47.580" v="7000" actId="700"/>
          <ac:spMkLst>
            <pc:docMk/>
            <pc:sldMk cId="102066708" sldId="8906"/>
            <ac:spMk id="8" creationId="{7E8C1A5B-8998-3B6B-0C33-DAB574D2907F}"/>
          </ac:spMkLst>
        </pc:spChg>
        <pc:spChg chg="add mod">
          <ac:chgData name="Yuki Honda" userId="48deac19-f276-46d7-a9e8-05f4bdf5df5d" providerId="ADAL" clId="{858B41CA-4B77-41AF-83CD-4E72608D8E96}" dt="2024-03-29T18:14:14.482" v="7183" actId="20577"/>
          <ac:spMkLst>
            <pc:docMk/>
            <pc:sldMk cId="102066708" sldId="8906"/>
            <ac:spMk id="9" creationId="{ABA2C8C4-2F69-F03F-80F3-43DE30C75542}"/>
          </ac:spMkLst>
        </pc:spChg>
        <pc:spChg chg="add mod">
          <ac:chgData name="Yuki Honda" userId="48deac19-f276-46d7-a9e8-05f4bdf5df5d" providerId="ADAL" clId="{858B41CA-4B77-41AF-83CD-4E72608D8E96}" dt="2024-03-29T17:55:48.507" v="7001"/>
          <ac:spMkLst>
            <pc:docMk/>
            <pc:sldMk cId="102066708" sldId="8906"/>
            <ac:spMk id="10" creationId="{DEA913A9-3871-BD91-BA29-32AEBEDD747E}"/>
          </ac:spMkLst>
        </pc:spChg>
        <pc:spChg chg="add mod">
          <ac:chgData name="Yuki Honda" userId="48deac19-f276-46d7-a9e8-05f4bdf5df5d" providerId="ADAL" clId="{858B41CA-4B77-41AF-83CD-4E72608D8E96}" dt="2024-03-29T17:55:48.507" v="7001"/>
          <ac:spMkLst>
            <pc:docMk/>
            <pc:sldMk cId="102066708" sldId="8906"/>
            <ac:spMk id="12" creationId="{CE2FB2CD-CDD8-88B2-DCDE-F2634EFBB8BF}"/>
          </ac:spMkLst>
        </pc:spChg>
        <pc:picChg chg="add mod">
          <ac:chgData name="Yuki Honda" userId="48deac19-f276-46d7-a9e8-05f4bdf5df5d" providerId="ADAL" clId="{858B41CA-4B77-41AF-83CD-4E72608D8E96}" dt="2024-03-29T17:55:48.507" v="7001"/>
          <ac:picMkLst>
            <pc:docMk/>
            <pc:sldMk cId="102066708" sldId="8906"/>
            <ac:picMk id="11" creationId="{106E2CFC-2750-E7ED-F37B-FF00A7CD6DC0}"/>
          </ac:picMkLst>
        </pc:picChg>
      </pc:sldChg>
      <pc:sldChg chg="del">
        <pc:chgData name="Yuki Honda" userId="48deac19-f276-46d7-a9e8-05f4bdf5df5d" providerId="ADAL" clId="{858B41CA-4B77-41AF-83CD-4E72608D8E96}" dt="2024-03-29T17:56:18.002" v="7004" actId="2696"/>
        <pc:sldMkLst>
          <pc:docMk/>
          <pc:sldMk cId="1869040045" sldId="8907"/>
        </pc:sldMkLst>
      </pc:sldChg>
      <pc:sldChg chg="addSp delSp modSp mod ord">
        <pc:chgData name="Yuki Honda" userId="48deac19-f276-46d7-a9e8-05f4bdf5df5d" providerId="ADAL" clId="{858B41CA-4B77-41AF-83CD-4E72608D8E96}" dt="2024-03-29T18:14:31.269" v="7199" actId="20577"/>
        <pc:sldMkLst>
          <pc:docMk/>
          <pc:sldMk cId="3478926249" sldId="8907"/>
        </pc:sldMkLst>
        <pc:spChg chg="add del mod">
          <ac:chgData name="Yuki Honda" userId="48deac19-f276-46d7-a9e8-05f4bdf5df5d" providerId="ADAL" clId="{858B41CA-4B77-41AF-83CD-4E72608D8E96}" dt="2024-03-29T17:57:02.306" v="7009"/>
          <ac:spMkLst>
            <pc:docMk/>
            <pc:sldMk cId="3478926249" sldId="8907"/>
            <ac:spMk id="3" creationId="{6F8047BE-E715-2EBC-A86B-01981917B728}"/>
          </ac:spMkLst>
        </pc:spChg>
        <pc:spChg chg="add del mod">
          <ac:chgData name="Yuki Honda" userId="48deac19-f276-46d7-a9e8-05f4bdf5df5d" providerId="ADAL" clId="{858B41CA-4B77-41AF-83CD-4E72608D8E96}" dt="2024-03-29T17:57:02.306" v="7009"/>
          <ac:spMkLst>
            <pc:docMk/>
            <pc:sldMk cId="3478926249" sldId="8907"/>
            <ac:spMk id="4" creationId="{56D6E86C-D222-8A2E-0F2D-DC2B67E6077B}"/>
          </ac:spMkLst>
        </pc:spChg>
        <pc:spChg chg="add mod">
          <ac:chgData name="Yuki Honda" userId="48deac19-f276-46d7-a9e8-05f4bdf5df5d" providerId="ADAL" clId="{858B41CA-4B77-41AF-83CD-4E72608D8E96}" dt="2024-03-29T17:57:04.814" v="7011"/>
          <ac:spMkLst>
            <pc:docMk/>
            <pc:sldMk cId="3478926249" sldId="8907"/>
            <ac:spMk id="5" creationId="{B6DAA6E1-C571-7AE6-5CC3-E06879DA5860}"/>
          </ac:spMkLst>
        </pc:spChg>
        <pc:spChg chg="del">
          <ac:chgData name="Yuki Honda" userId="48deac19-f276-46d7-a9e8-05f4bdf5df5d" providerId="ADAL" clId="{858B41CA-4B77-41AF-83CD-4E72608D8E96}" dt="2024-03-29T17:57:04.317" v="7010" actId="478"/>
          <ac:spMkLst>
            <pc:docMk/>
            <pc:sldMk cId="3478926249" sldId="8907"/>
            <ac:spMk id="6" creationId="{C11F95A5-3667-B739-D8EB-A7E3B8C6F8A3}"/>
          </ac:spMkLst>
        </pc:spChg>
        <pc:spChg chg="add mod">
          <ac:chgData name="Yuki Honda" userId="48deac19-f276-46d7-a9e8-05f4bdf5df5d" providerId="ADAL" clId="{858B41CA-4B77-41AF-83CD-4E72608D8E96}" dt="2024-03-29T17:57:04.814" v="7011"/>
          <ac:spMkLst>
            <pc:docMk/>
            <pc:sldMk cId="3478926249" sldId="8907"/>
            <ac:spMk id="7" creationId="{FC40EFAE-C64B-B213-D95F-1F5AFF53B5BA}"/>
          </ac:spMkLst>
        </pc:spChg>
        <pc:spChg chg="mod">
          <ac:chgData name="Yuki Honda" userId="48deac19-f276-46d7-a9e8-05f4bdf5df5d" providerId="ADAL" clId="{858B41CA-4B77-41AF-83CD-4E72608D8E96}" dt="2024-03-29T18:14:31.269" v="7199" actId="20577"/>
          <ac:spMkLst>
            <pc:docMk/>
            <pc:sldMk cId="3478926249" sldId="8907"/>
            <ac:spMk id="8" creationId="{7E8C1A5B-8998-3B6B-0C33-DAB574D2907F}"/>
          </ac:spMkLst>
        </pc:spChg>
      </pc:sldChg>
      <pc:sldChg chg="addSp delSp modSp add mod delCm modCm">
        <pc:chgData name="Yuki Honda" userId="48deac19-f276-46d7-a9e8-05f4bdf5df5d" providerId="ADAL" clId="{858B41CA-4B77-41AF-83CD-4E72608D8E96}" dt="2024-04-03T09:26:45.522" v="7543"/>
        <pc:sldMkLst>
          <pc:docMk/>
          <pc:sldMk cId="1931824005" sldId="8908"/>
        </pc:sldMkLst>
        <pc:spChg chg="add mod">
          <ac:chgData name="Yuki Honda" userId="48deac19-f276-46d7-a9e8-05f4bdf5df5d" providerId="ADAL" clId="{858B41CA-4B77-41AF-83CD-4E72608D8E96}" dt="2024-04-03T09:18:17.735" v="7499" actId="20577"/>
          <ac:spMkLst>
            <pc:docMk/>
            <pc:sldMk cId="1931824005" sldId="8908"/>
            <ac:spMk id="3" creationId="{4813D24E-E7FA-E2A2-8414-08C79A3345D3}"/>
          </ac:spMkLst>
        </pc:spChg>
        <pc:spChg chg="del">
          <ac:chgData name="Yuki Honda" userId="48deac19-f276-46d7-a9e8-05f4bdf5df5d" providerId="ADAL" clId="{858B41CA-4B77-41AF-83CD-4E72608D8E96}" dt="2024-03-29T17:57:36.713" v="7017" actId="478"/>
          <ac:spMkLst>
            <pc:docMk/>
            <pc:sldMk cId="1931824005" sldId="8908"/>
            <ac:spMk id="6" creationId="{C11F95A5-3667-B739-D8EB-A7E3B8C6F8A3}"/>
          </ac:spMkLst>
        </pc:spChg>
        <pc:spChg chg="mod">
          <ac:chgData name="Yuki Honda" userId="48deac19-f276-46d7-a9e8-05f4bdf5df5d" providerId="ADAL" clId="{858B41CA-4B77-41AF-83CD-4E72608D8E96}" dt="2024-03-29T18:01:12.932" v="7093" actId="14100"/>
          <ac:spMkLst>
            <pc:docMk/>
            <pc:sldMk cId="1931824005" sldId="8908"/>
            <ac:spMk id="8" creationId="{7E8C1A5B-8998-3B6B-0C33-DAB574D2907F}"/>
          </ac:spMkLst>
        </pc:sp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1931824005" sldId="8908"/>
                <pc2:cmMk id="{CDD9AFCE-D36D-4DF1-9A37-3B619ACEB33A}"/>
              </pc2:cmMkLst>
            </pc226:cmChg>
          </p:ext>
        </pc:extLst>
      </pc:sldChg>
      <pc:sldChg chg="addSp delSp modSp mod modShow delCm modCm">
        <pc:chgData name="Yuki Honda" userId="48deac19-f276-46d7-a9e8-05f4bdf5df5d" providerId="ADAL" clId="{858B41CA-4B77-41AF-83CD-4E72608D8E96}" dt="2024-04-03T09:26:45.522" v="7543"/>
        <pc:sldMkLst>
          <pc:docMk/>
          <pc:sldMk cId="3358602609" sldId="8909"/>
        </pc:sldMkLst>
        <pc:spChg chg="add del mod">
          <ac:chgData name="Yuki Honda" userId="48deac19-f276-46d7-a9e8-05f4bdf5df5d" providerId="ADAL" clId="{858B41CA-4B77-41AF-83CD-4E72608D8E96}" dt="2024-03-29T18:06:33.014" v="7167" actId="21"/>
          <ac:spMkLst>
            <pc:docMk/>
            <pc:sldMk cId="3358602609" sldId="8909"/>
            <ac:spMk id="3" creationId="{CCCCA801-3789-5580-7F6A-D47E041DBCEE}"/>
          </ac:spMkLst>
        </pc:spChg>
        <pc:spChg chg="mod">
          <ac:chgData name="Yuki Honda" userId="48deac19-f276-46d7-a9e8-05f4bdf5df5d" providerId="ADAL" clId="{858B41CA-4B77-41AF-83CD-4E72608D8E96}" dt="2024-03-29T18:06:01.916" v="7151" actId="14100"/>
          <ac:spMkLst>
            <pc:docMk/>
            <pc:sldMk cId="3358602609" sldId="8909"/>
            <ac:spMk id="6" creationId="{C11F95A5-3667-B739-D8EB-A7E3B8C6F8A3}"/>
          </ac:spMkLst>
        </pc:spChg>
        <pc:spChg chg="mod">
          <ac:chgData name="Yuki Honda" userId="48deac19-f276-46d7-a9e8-05f4bdf5df5d" providerId="ADAL" clId="{858B41CA-4B77-41AF-83CD-4E72608D8E96}" dt="2024-03-29T18:02:49.987" v="7114" actId="20577"/>
          <ac:spMkLst>
            <pc:docMk/>
            <pc:sldMk cId="3358602609" sldId="8909"/>
            <ac:spMk id="8" creationId="{7E8C1A5B-8998-3B6B-0C33-DAB574D2907F}"/>
          </ac:spMkLst>
        </pc:sp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3358602609" sldId="8909"/>
                <pc2:cmMk id="{A57E0859-C3E5-4E32-A529-AF4B9DF611D4}"/>
              </pc2:cmMkLst>
            </pc226:cmChg>
          </p:ext>
        </pc:extLst>
      </pc:sldChg>
      <pc:sldChg chg="del ord">
        <pc:chgData name="Yuki Honda" userId="48deac19-f276-46d7-a9e8-05f4bdf5df5d" providerId="ADAL" clId="{858B41CA-4B77-41AF-83CD-4E72608D8E96}" dt="2024-04-03T09:27:01.914" v="7544" actId="2696"/>
        <pc:sldMkLst>
          <pc:docMk/>
          <pc:sldMk cId="11964724" sldId="8910"/>
        </pc:sldMkLst>
      </pc:sldChg>
      <pc:sldChg chg="modSp mod">
        <pc:chgData name="Yuki Honda" userId="48deac19-f276-46d7-a9e8-05f4bdf5df5d" providerId="ADAL" clId="{858B41CA-4B77-41AF-83CD-4E72608D8E96}" dt="2024-04-03T09:18:46.172" v="7504" actId="20577"/>
        <pc:sldMkLst>
          <pc:docMk/>
          <pc:sldMk cId="3880571578" sldId="8911"/>
        </pc:sldMkLst>
        <pc:spChg chg="mod">
          <ac:chgData name="Yuki Honda" userId="48deac19-f276-46d7-a9e8-05f4bdf5df5d" providerId="ADAL" clId="{858B41CA-4B77-41AF-83CD-4E72608D8E96}" dt="2024-04-03T09:18:46.172" v="7504" actId="20577"/>
          <ac:spMkLst>
            <pc:docMk/>
            <pc:sldMk cId="3880571578" sldId="8911"/>
            <ac:spMk id="3" creationId="{4813D24E-E7FA-E2A2-8414-08C79A3345D3}"/>
          </ac:spMkLst>
        </pc:spChg>
        <pc:spChg chg="mod">
          <ac:chgData name="Yuki Honda" userId="48deac19-f276-46d7-a9e8-05f4bdf5df5d" providerId="ADAL" clId="{858B41CA-4B77-41AF-83CD-4E72608D8E96}" dt="2024-03-29T18:01:23.839" v="7102" actId="14100"/>
          <ac:spMkLst>
            <pc:docMk/>
            <pc:sldMk cId="3880571578" sldId="8911"/>
            <ac:spMk id="8" creationId="{7E8C1A5B-8998-3B6B-0C33-DAB574D2907F}"/>
          </ac:spMkLst>
        </pc:spChg>
      </pc:sldChg>
      <pc:sldChg chg="addSp modSp mod">
        <pc:chgData name="Yuki Honda" userId="48deac19-f276-46d7-a9e8-05f4bdf5df5d" providerId="ADAL" clId="{858B41CA-4B77-41AF-83CD-4E72608D8E96}" dt="2024-04-03T16:04:07.183" v="7547" actId="1076"/>
        <pc:sldMkLst>
          <pc:docMk/>
          <pc:sldMk cId="257808063" sldId="8912"/>
        </pc:sldMkLst>
        <pc:spChg chg="add mod">
          <ac:chgData name="Yuki Honda" userId="48deac19-f276-46d7-a9e8-05f4bdf5df5d" providerId="ADAL" clId="{858B41CA-4B77-41AF-83CD-4E72608D8E96}" dt="2024-04-03T16:04:07.183" v="7547" actId="1076"/>
          <ac:spMkLst>
            <pc:docMk/>
            <pc:sldMk cId="257808063" sldId="8912"/>
            <ac:spMk id="4" creationId="{A979B5A6-818D-2980-44F5-F661EE39B98A}"/>
          </ac:spMkLst>
        </pc:spChg>
        <pc:spChg chg="mod">
          <ac:chgData name="Yuki Honda" userId="48deac19-f276-46d7-a9e8-05f4bdf5df5d" providerId="ADAL" clId="{858B41CA-4B77-41AF-83CD-4E72608D8E96}" dt="2024-04-01T20:16:09.992" v="7414" actId="15"/>
          <ac:spMkLst>
            <pc:docMk/>
            <pc:sldMk cId="257808063" sldId="8912"/>
            <ac:spMk id="6" creationId="{C11F95A5-3667-B739-D8EB-A7E3B8C6F8A3}"/>
          </ac:spMkLst>
        </pc:spChg>
        <pc:spChg chg="mod">
          <ac:chgData name="Yuki Honda" userId="48deac19-f276-46d7-a9e8-05f4bdf5df5d" providerId="ADAL" clId="{858B41CA-4B77-41AF-83CD-4E72608D8E96}" dt="2024-04-01T20:06:19.793" v="7368" actId="403"/>
          <ac:spMkLst>
            <pc:docMk/>
            <pc:sldMk cId="257808063" sldId="8912"/>
            <ac:spMk id="8" creationId="{7E8C1A5B-8998-3B6B-0C33-DAB574D2907F}"/>
          </ac:spMkLst>
        </pc:spChg>
        <pc:graphicFrameChg chg="add mod modGraphic">
          <ac:chgData name="Yuki Honda" userId="48deac19-f276-46d7-a9e8-05f4bdf5df5d" providerId="ADAL" clId="{858B41CA-4B77-41AF-83CD-4E72608D8E96}" dt="2024-04-01T20:16:52.449" v="7421" actId="14100"/>
          <ac:graphicFrameMkLst>
            <pc:docMk/>
            <pc:sldMk cId="257808063" sldId="8912"/>
            <ac:graphicFrameMk id="3" creationId="{8545F1E3-A23F-0E60-60F0-EA596F051B47}"/>
          </ac:graphicFrameMkLst>
        </pc:graphicFrameChg>
      </pc:sldChg>
      <pc:sldChg chg="modSp mod delCm modCm">
        <pc:chgData name="Yuki Honda" userId="48deac19-f276-46d7-a9e8-05f4bdf5df5d" providerId="ADAL" clId="{858B41CA-4B77-41AF-83CD-4E72608D8E96}" dt="2024-04-03T09:26:45.522" v="7543"/>
        <pc:sldMkLst>
          <pc:docMk/>
          <pc:sldMk cId="1609880923" sldId="8913"/>
        </pc:sldMkLst>
        <pc:spChg chg="mod">
          <ac:chgData name="Yuki Honda" userId="48deac19-f276-46d7-a9e8-05f4bdf5df5d" providerId="ADAL" clId="{858B41CA-4B77-41AF-83CD-4E72608D8E96}" dt="2024-04-03T09:07:32.683" v="7488" actId="20577"/>
          <ac:spMkLst>
            <pc:docMk/>
            <pc:sldMk cId="1609880923" sldId="8913"/>
            <ac:spMk id="6" creationId="{5A0CF7AF-A6BE-00EB-3FA1-166B041E9C1F}"/>
          </ac:spMkLst>
        </pc:spChg>
        <pc:extLst>
          <p:ext xmlns:p="http://schemas.openxmlformats.org/presentationml/2006/main" uri="{D6D511B9-2390-475A-947B-AFAB55BFBCF1}">
            <pc226:cmChg xmlns:pc226="http://schemas.microsoft.com/office/powerpoint/2022/06/main/command" chg="del mod">
              <pc226:chgData name="Yuki Honda" userId="48deac19-f276-46d7-a9e8-05f4bdf5df5d" providerId="ADAL" clId="{858B41CA-4B77-41AF-83CD-4E72608D8E96}" dt="2024-04-03T09:26:45.522" v="7543"/>
              <pc2:cmMkLst xmlns:pc2="http://schemas.microsoft.com/office/powerpoint/2019/9/main/command">
                <pc:docMk/>
                <pc:sldMk cId="1609880923" sldId="8913"/>
                <pc2:cmMk id="{96FDFF7F-4842-48AB-B640-E4A6AB612F1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24525-020A-47ED-8B54-45D29FB0758E}"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2953-3818-4DEF-BD5B-809C38D00577}" type="slidenum">
              <a:rPr lang="en-US" smtClean="0"/>
              <a:t>‹#›</a:t>
            </a:fld>
            <a:endParaRPr lang="en-US"/>
          </a:p>
        </p:txBody>
      </p:sp>
    </p:spTree>
    <p:extLst>
      <p:ext uri="{BB962C8B-B14F-4D97-AF65-F5344CB8AC3E}">
        <p14:creationId xmlns:p14="http://schemas.microsoft.com/office/powerpoint/2010/main" val="192881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61792-9D7E-4D3B-86F2-BB8CBB360079}"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98461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001136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716420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45F9265-9A32-4F5D-AB9E-DE34F25EDEC0}"/>
              </a:ext>
            </a:extLst>
          </p:cNvPr>
          <p:cNvSpPr>
            <a:spLocks noChangeAspect="1"/>
          </p:cNvSpPr>
          <p:nvPr userDrawn="1"/>
        </p:nvSpPr>
        <p:spPr>
          <a:xfrm>
            <a:off x="0" y="0"/>
            <a:ext cx="12192000" cy="6858001"/>
          </a:xfrm>
          <a:prstGeom prst="rect">
            <a:avLst/>
          </a:prstGeom>
          <a:blipFill>
            <a:blip r:embed="rId2" cstate="print"/>
            <a:stretch>
              <a:fillRect t="-22730"/>
            </a:stretch>
          </a:blipFill>
        </p:spPr>
        <p:txBody>
          <a:bodyPr wrap="square" lIns="0" tIns="0" rIns="0" bIns="0" rtlCol="0"/>
          <a:lstStyle/>
          <a:p>
            <a:endParaRPr/>
          </a:p>
        </p:txBody>
      </p:sp>
      <p:sp>
        <p:nvSpPr>
          <p:cNvPr id="2" name="Title 1">
            <a:extLst>
              <a:ext uri="{FF2B5EF4-FFF2-40B4-BE49-F238E27FC236}">
                <a16:creationId xmlns:a16="http://schemas.microsoft.com/office/drawing/2014/main" id="{114D3EF4-5880-4CB5-853C-6CEFFF600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2D5B14F9-8946-4925-BA06-80B59F904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C500B961-9118-4ED5-8BCD-BC466AC21F16}"/>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5" name="Footer Placeholder 4">
            <a:extLst>
              <a:ext uri="{FF2B5EF4-FFF2-40B4-BE49-F238E27FC236}">
                <a16:creationId xmlns:a16="http://schemas.microsoft.com/office/drawing/2014/main" id="{04F583A2-86D1-44DF-A77C-576515B795E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F5CF16AB-3CFB-4EC3-89D3-5B7ED43BD962}"/>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2350834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1548-CFFE-4C11-9390-569ACBCB09B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63A6144-D884-45B2-9978-ECA6A444FB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46F0D8B1-7D2F-4959-A358-B319D3DFAFF5}"/>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5" name="Footer Placeholder 4">
            <a:extLst>
              <a:ext uri="{FF2B5EF4-FFF2-40B4-BE49-F238E27FC236}">
                <a16:creationId xmlns:a16="http://schemas.microsoft.com/office/drawing/2014/main" id="{A9616F13-0AE7-4B1F-A7DE-F32C17C4B2B9}"/>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2D3520FC-EEAE-4C30-A108-0F9152317BA0}"/>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121241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46F7-9E82-4BA1-AC36-BD8538486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E138B760-7BA6-4543-B806-CC6F6735E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8AD05C-997E-42DE-B252-AC3FB1421F49}"/>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5" name="Footer Placeholder 4">
            <a:extLst>
              <a:ext uri="{FF2B5EF4-FFF2-40B4-BE49-F238E27FC236}">
                <a16:creationId xmlns:a16="http://schemas.microsoft.com/office/drawing/2014/main" id="{43A88B0A-FAD9-4F4E-A077-66EFADD2A988}"/>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BBF56FF-8E25-49EA-A0BE-74FBC1DCF5B0}"/>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400639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B3AC-E7D9-4DC7-BB03-AB0322E94D80}"/>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0182AD8A-69C1-416E-B838-3127FC29F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A52F6CAC-8DDE-4DAD-91E2-8D7D605036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359A24D1-C42D-4F9D-A7DA-576EBCB03996}"/>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6" name="Footer Placeholder 5">
            <a:extLst>
              <a:ext uri="{FF2B5EF4-FFF2-40B4-BE49-F238E27FC236}">
                <a16:creationId xmlns:a16="http://schemas.microsoft.com/office/drawing/2014/main" id="{0C02A81F-0620-40CE-ACF9-154F4456AEC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9DFE86D2-0D17-43D8-BD5D-7FDC679CFBDF}"/>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262410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04E4-F276-4CDD-88D7-9D2A70F40292}"/>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F00065B2-2BC7-4968-B6DA-9CBD97F7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E9760-DD89-4D8C-98F3-35C82D37A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9455253F-009A-4258-BD1D-65CD14D4C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6888A-80BD-4F1E-B00E-63F560B4E3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4003BC1-1675-4792-9865-3873F79F6F33}"/>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8" name="Footer Placeholder 7">
            <a:extLst>
              <a:ext uri="{FF2B5EF4-FFF2-40B4-BE49-F238E27FC236}">
                <a16:creationId xmlns:a16="http://schemas.microsoft.com/office/drawing/2014/main" id="{E2439A1A-9EF1-4E84-B8CE-563169300D35}"/>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B0E19B93-E0BB-4E41-A732-62CB7B09C2A5}"/>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2743080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DA3F-7C5A-4EC7-A563-A735D6526A75}"/>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9FB5F3C0-1909-43BD-94B3-52BFAB3F1F3D}"/>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4" name="Footer Placeholder 3">
            <a:extLst>
              <a:ext uri="{FF2B5EF4-FFF2-40B4-BE49-F238E27FC236}">
                <a16:creationId xmlns:a16="http://schemas.microsoft.com/office/drawing/2014/main" id="{7614A7CD-79A5-4E0F-9421-2FACC4C3DB54}"/>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099580B2-47F8-45CC-806E-4C2C13872FD9}"/>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2303104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B223D-9D3C-4924-ABA3-65B5405C0DA4}"/>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3" name="Footer Placeholder 2">
            <a:extLst>
              <a:ext uri="{FF2B5EF4-FFF2-40B4-BE49-F238E27FC236}">
                <a16:creationId xmlns:a16="http://schemas.microsoft.com/office/drawing/2014/main" id="{73B9728C-B6C9-4EDA-B837-8133175FA621}"/>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F5EF8283-2D6A-42EC-A096-1F0437ADB300}"/>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202343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42D7-570B-44F2-A8FC-B3AE19F2F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9CBF89A6-BDDE-413B-A7CC-17FE30BFE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26024E48-6C67-4C1B-B0E4-3B1DA5222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DE24D-8899-4712-A78B-4A7C31BA5E1F}"/>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6" name="Footer Placeholder 5">
            <a:extLst>
              <a:ext uri="{FF2B5EF4-FFF2-40B4-BE49-F238E27FC236}">
                <a16:creationId xmlns:a16="http://schemas.microsoft.com/office/drawing/2014/main" id="{0E18AC42-2E56-4705-B991-F6B501F044B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4A1A7D0-5737-41DF-84D1-8BF8D0EDD19A}"/>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64085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a:xfrm>
            <a:off x="445008" y="218821"/>
            <a:ext cx="10515600" cy="618431"/>
          </a:xfrm>
        </p:spPr>
        <p:txBody>
          <a:bodyPr>
            <a:normAutofit/>
          </a:bodyPr>
          <a:lstStyle>
            <a:lvl1pPr>
              <a:defRPr sz="3600" b="1">
                <a:solidFill>
                  <a:srgbClr val="005A9C"/>
                </a:solidFill>
                <a:latin typeface="Gill Sans Nova" panose="020B06020201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a:xfrm>
            <a:off x="838200" y="1060704"/>
            <a:ext cx="10515600" cy="5116259"/>
          </a:xfrm>
        </p:spPr>
        <p:txBody>
          <a:bodyPr/>
          <a:lstStyle>
            <a:lvl2pPr marL="685800" indent="-228600">
              <a:buFont typeface="Symbol" panose="05050102010706020507" pitchFamily="18" charset="2"/>
              <a:buChar char=""/>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5516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CB74-8839-445F-8C9F-2D7430ADA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05157F66-D2F4-40D3-874C-5088E7E20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3FAC6C55-1052-4892-B1CA-862728AC2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AD41E-7982-47AF-B380-8AEA3ABB5237}"/>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6" name="Footer Placeholder 5">
            <a:extLst>
              <a:ext uri="{FF2B5EF4-FFF2-40B4-BE49-F238E27FC236}">
                <a16:creationId xmlns:a16="http://schemas.microsoft.com/office/drawing/2014/main" id="{A6DDA7B2-D34B-48F0-B0FC-C8838D45BB5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537F23F-F7D7-441D-A66C-7C582BF9ED24}"/>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4140968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7668-3C48-47DA-9195-8E6825FB054C}"/>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7763D086-E07A-4B2A-9981-6FE0BDF38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29B9619-CE87-41B8-96D0-6367620EDD56}"/>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5" name="Footer Placeholder 4">
            <a:extLst>
              <a:ext uri="{FF2B5EF4-FFF2-40B4-BE49-F238E27FC236}">
                <a16:creationId xmlns:a16="http://schemas.microsoft.com/office/drawing/2014/main" id="{0E201AE2-D4F5-4240-99EF-BF05F7DFB9B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8634172-D0D8-4B75-8EAB-B3FE30EE7E47}"/>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2424113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4AAFDA-930B-4171-A2B7-EC7F9CA579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5C483AE8-FEA1-4C53-A22D-1E9BBEE16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CF90E3A8-6D03-4C3C-B3A0-CC3F30D92D5F}"/>
              </a:ext>
            </a:extLst>
          </p:cNvPr>
          <p:cNvSpPr>
            <a:spLocks noGrp="1"/>
          </p:cNvSpPr>
          <p:nvPr>
            <p:ph type="dt" sz="half" idx="10"/>
          </p:nvPr>
        </p:nvSpPr>
        <p:spPr/>
        <p:txBody>
          <a:bodyPr/>
          <a:lstStyle/>
          <a:p>
            <a:fld id="{85BB2150-D8E5-4542-BEAE-17204FC09F7F}" type="datetimeFigureOut">
              <a:rPr lang="en-CH" smtClean="0"/>
              <a:t>17/04/2024</a:t>
            </a:fld>
            <a:endParaRPr lang="en-CH"/>
          </a:p>
        </p:txBody>
      </p:sp>
      <p:sp>
        <p:nvSpPr>
          <p:cNvPr id="5" name="Footer Placeholder 4">
            <a:extLst>
              <a:ext uri="{FF2B5EF4-FFF2-40B4-BE49-F238E27FC236}">
                <a16:creationId xmlns:a16="http://schemas.microsoft.com/office/drawing/2014/main" id="{684AA837-4237-4CFA-BB82-0B10B4A8960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D7FF9DC-C3C6-42FE-BCC2-AF3C7CD95A16}"/>
              </a:ext>
            </a:extLst>
          </p:cNvPr>
          <p:cNvSpPr>
            <a:spLocks noGrp="1"/>
          </p:cNvSpPr>
          <p:nvPr>
            <p:ph type="sldNum" sz="quarter" idx="12"/>
          </p:nvPr>
        </p:nvSpPr>
        <p:spPr/>
        <p:txBody>
          <a:bodyPr/>
          <a:lstStyle/>
          <a:p>
            <a:fld id="{0259E9E5-6B30-45B6-8AD6-F7A9ED8B565A}" type="slidenum">
              <a:rPr lang="en-CH" smtClean="0"/>
              <a:t>‹#›</a:t>
            </a:fld>
            <a:endParaRPr lang="en-CH"/>
          </a:p>
        </p:txBody>
      </p:sp>
    </p:spTree>
    <p:extLst>
      <p:ext uri="{BB962C8B-B14F-4D97-AF65-F5344CB8AC3E}">
        <p14:creationId xmlns:p14="http://schemas.microsoft.com/office/powerpoint/2010/main" val="3023697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799-4231-2346-88CD-50EB4F7D6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A7F83-D93D-B848-B8B4-C00862A7B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0179-53D6-2541-984B-2302772D1EB0}"/>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0D6A9576-B9E5-EC45-822F-70872F479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7FFFE-58EC-AD47-BCC4-79F7901ED45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044803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14A7-5367-6641-89B3-ED5206D45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EACD7-D93B-FE43-8595-62E80F9C12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CB0E1-F717-8543-8276-E0FF351BF154}"/>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DC7C43B9-2296-0545-AA12-2E6E3353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8FCBA-5B72-1847-A4B5-B5B6FBAE9F5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26858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1282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967765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994547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368273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81225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917ED-B526-3741-9437-CAA67CD3D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0CB9E6-61FE-0E4A-9EA7-A54AAE054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9C00FF-8B7B-2849-8F0B-844EBBDCB320}"/>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6D80EA24-2FF2-8645-B2F8-2B04E162F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47AD9-32FD-5D40-8739-004AAA5CFABB}"/>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75581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202537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975787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4409-47BD-B745-9631-8FBF6F0C9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50928A-9CEF-C94B-9E3D-ECF41CE9C8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FDCF3C-E871-1246-AA8C-C00AA837EC26}"/>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FE22C893-02D2-3A40-92BD-4F289774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0ACCC-903D-8849-B627-3B3B1442F579}"/>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001813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679AA-F95A-6C49-924E-ED19D1BA6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1B20FD-2E08-4D4E-ABFE-5B18E37C8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32CF-C083-EB49-AADB-8BF4409CC9FE}"/>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401EBAD8-8AEC-6745-9184-44F30BB2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D1102-6943-F445-BF9F-18E890F0BE8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550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F550-CB93-6440-9E7D-1990C0230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34B28-9891-9C48-BBF7-3FA840B1448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933CE-EA8D-4D49-A832-CFE5A31CF0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8EF8E-143E-4648-850C-FFE87BCDCF08}"/>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893E1F61-4260-9C4D-AB89-CE7BE42C20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F333-43E3-5847-B0EC-E9AB122D534C}"/>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58618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806A-B7D2-7140-9436-1143278A7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3E6735-5C95-C54F-8E6D-915607B71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65059F-B372-DB48-B36F-AA1616F3B3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46C662-5F07-F443-B63B-58577DB75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1AC9D6-AFA3-A546-BB82-E3D4FE01C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8E6B6-73E5-CA41-8BD4-041E50F46C1F}"/>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8" name="Footer Placeholder 7">
            <a:extLst>
              <a:ext uri="{FF2B5EF4-FFF2-40B4-BE49-F238E27FC236}">
                <a16:creationId xmlns:a16="http://schemas.microsoft.com/office/drawing/2014/main" id="{1AD955FE-D63C-D841-944B-31661EB39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28364-DF09-0447-BD31-D77CF6314176}"/>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81749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A369-3332-8449-82FA-53904157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14008B-3EEF-6E40-9202-C50512A3BC5A}"/>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4" name="Footer Placeholder 3">
            <a:extLst>
              <a:ext uri="{FF2B5EF4-FFF2-40B4-BE49-F238E27FC236}">
                <a16:creationId xmlns:a16="http://schemas.microsoft.com/office/drawing/2014/main" id="{6AC30F60-22F5-CF4F-8300-0C23FA8D6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26F9C5-71CD-DF4D-87AE-1E5603379355}"/>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419011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0D5756-9533-5947-8AA4-A55E45B54662}"/>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3" name="Footer Placeholder 2">
            <a:extLst>
              <a:ext uri="{FF2B5EF4-FFF2-40B4-BE49-F238E27FC236}">
                <a16:creationId xmlns:a16="http://schemas.microsoft.com/office/drawing/2014/main" id="{5B54A894-2BDD-664C-9734-01944B8EE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938AFC-927D-0E4C-8765-513AA32F5C5A}"/>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268884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B2AB-6FB0-3F4B-B296-90A3EB5BD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6C93C-3293-7641-AEA6-C4007B00A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9A7650-C748-FB4E-9BA6-288E3E3F4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3EDD49-D3A1-B74F-A8BB-1077D7DCEC7E}"/>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9F082356-7C2E-8A4E-9BC3-2381AEED3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08F6-B699-7C45-B509-8772F6DF4940}"/>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19819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6179F-7EA1-A64F-AA5A-4307727C6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E14D99-0F9D-1849-B080-00CC58551F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178331-B9EE-984C-BF89-C28E8A1B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9ECBAC-97ED-0B47-A77B-78F83C6495ED}"/>
              </a:ext>
            </a:extLst>
          </p:cNvPr>
          <p:cNvSpPr>
            <a:spLocks noGrp="1"/>
          </p:cNvSpPr>
          <p:nvPr>
            <p:ph type="dt" sz="half" idx="10"/>
          </p:nvPr>
        </p:nvSpPr>
        <p:spPr/>
        <p:txBody>
          <a:bodyPr/>
          <a:lstStyle/>
          <a:p>
            <a:fld id="{242EED87-2C30-6C46-8CD5-5737BBF046EB}" type="datetimeFigureOut">
              <a:rPr lang="en-US" smtClean="0"/>
              <a:t>4/17/2024</a:t>
            </a:fld>
            <a:endParaRPr lang="en-US"/>
          </a:p>
        </p:txBody>
      </p:sp>
      <p:sp>
        <p:nvSpPr>
          <p:cNvPr id="6" name="Footer Placeholder 5">
            <a:extLst>
              <a:ext uri="{FF2B5EF4-FFF2-40B4-BE49-F238E27FC236}">
                <a16:creationId xmlns:a16="http://schemas.microsoft.com/office/drawing/2014/main" id="{C15CB222-F7B7-A440-BD6A-F188B5160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D5C41-6ADD-3445-9543-8CBA4F2CCE2D}"/>
              </a:ext>
            </a:extLst>
          </p:cNvPr>
          <p:cNvSpPr>
            <a:spLocks noGrp="1"/>
          </p:cNvSpPr>
          <p:nvPr>
            <p:ph type="sldNum" sz="quarter" idx="12"/>
          </p:nvPr>
        </p:nvSpPr>
        <p:spPr/>
        <p:txBody>
          <a:bodyPr/>
          <a:lstStyle/>
          <a:p>
            <a:fld id="{0071B117-5D75-FF4D-911A-5C226444051F}" type="slidenum">
              <a:rPr lang="en-US" smtClean="0"/>
              <a:t>‹#›</a:t>
            </a:fld>
            <a:endParaRPr lang="en-US"/>
          </a:p>
        </p:txBody>
      </p:sp>
    </p:spTree>
    <p:extLst>
      <p:ext uri="{BB962C8B-B14F-4D97-AF65-F5344CB8AC3E}">
        <p14:creationId xmlns:p14="http://schemas.microsoft.com/office/powerpoint/2010/main" val="365519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1433237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D21A29-58FA-47CC-83F1-A2BD88A77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BCD00AF-3D0F-464F-BBA9-70526DA85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6C64825-328B-4F90-A632-6F20C1D9BB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B2150-D8E5-4542-BEAE-17204FC09F7F}" type="datetimeFigureOut">
              <a:rPr lang="en-CH" smtClean="0"/>
              <a:t>17/04/2024</a:t>
            </a:fld>
            <a:endParaRPr lang="en-CH"/>
          </a:p>
        </p:txBody>
      </p:sp>
      <p:sp>
        <p:nvSpPr>
          <p:cNvPr id="5" name="Footer Placeholder 4">
            <a:extLst>
              <a:ext uri="{FF2B5EF4-FFF2-40B4-BE49-F238E27FC236}">
                <a16:creationId xmlns:a16="http://schemas.microsoft.com/office/drawing/2014/main" id="{1028838B-031B-45DE-AC2D-6D221D584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0DCAF09C-DE38-4976-B6C4-4F5CAD0ED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9E9E5-6B30-45B6-8AD6-F7A9ED8B565A}" type="slidenum">
              <a:rPr lang="en-CH" smtClean="0"/>
              <a:t>‹#›</a:t>
            </a:fld>
            <a:endParaRPr lang="en-CH"/>
          </a:p>
        </p:txBody>
      </p:sp>
      <p:pic>
        <p:nvPicPr>
          <p:cNvPr id="7" name="Picture 6" descr="wmo2016_powerpoint_standard_v2-2.jpg">
            <a:extLst>
              <a:ext uri="{FF2B5EF4-FFF2-40B4-BE49-F238E27FC236}">
                <a16:creationId xmlns:a16="http://schemas.microsoft.com/office/drawing/2014/main" id="{81C8D56C-C383-499F-99D9-93F5202C2E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3303879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42707-DAB0-9642-AB96-BCDAFE10A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5FAD-B53E-A44E-ACCE-FA8671073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C309E-16C9-9949-AF70-5ED125810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D87-2C30-6C46-8CD5-5737BBF046EB}" type="datetimeFigureOut">
              <a:rPr lang="en-US" smtClean="0"/>
              <a:t>4/17/2024</a:t>
            </a:fld>
            <a:endParaRPr lang="en-US"/>
          </a:p>
        </p:txBody>
      </p:sp>
      <p:sp>
        <p:nvSpPr>
          <p:cNvPr id="5" name="Footer Placeholder 4">
            <a:extLst>
              <a:ext uri="{FF2B5EF4-FFF2-40B4-BE49-F238E27FC236}">
                <a16:creationId xmlns:a16="http://schemas.microsoft.com/office/drawing/2014/main" id="{AC45BAAE-3D1C-F24D-97C2-A7BE90B75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00EC8-E292-F447-B047-35F0458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1B117-5D75-FF4D-911A-5C226444051F}" type="slidenum">
              <a:rPr lang="en-US" smtClean="0"/>
              <a:t>‹#›</a:t>
            </a:fld>
            <a:endParaRPr lang="en-US"/>
          </a:p>
        </p:txBody>
      </p:sp>
    </p:spTree>
    <p:extLst>
      <p:ext uri="{BB962C8B-B14F-4D97-AF65-F5344CB8AC3E}">
        <p14:creationId xmlns:p14="http://schemas.microsoft.com/office/powerpoint/2010/main" val="21520698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79">
            <a:extLst>
              <a:ext uri="{FF2B5EF4-FFF2-40B4-BE49-F238E27FC236}">
                <a16:creationId xmlns:a16="http://schemas.microsoft.com/office/drawing/2014/main" id="{C8461C19-E495-4638-9078-AC28B05A0BE5}"/>
              </a:ext>
            </a:extLst>
          </p:cNvPr>
          <p:cNvSpPr/>
          <p:nvPr/>
        </p:nvSpPr>
        <p:spPr>
          <a:xfrm>
            <a:off x="1071904" y="1286199"/>
            <a:ext cx="10048183" cy="131734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t">
            <a:spAutoFit/>
          </a:bodyPr>
          <a:lstStyle/>
          <a:p>
            <a:pPr marL="0" marR="0" lvl="0" indent="0" algn="ctr" defTabSz="914400" rtl="0" eaLnBrk="1" fontAlgn="auto" latinLnBrk="0" hangingPunct="1">
              <a:lnSpc>
                <a:spcPts val="3360"/>
              </a:lnSpc>
              <a:spcBef>
                <a:spcPts val="0"/>
              </a:spcBef>
              <a:spcAft>
                <a:spcPts val="0"/>
              </a:spcAft>
              <a:buClrTx/>
              <a:buSzTx/>
              <a:buFontTx/>
              <a:buNone/>
              <a:tabLst/>
              <a:defRPr sz="1800"/>
            </a:pPr>
            <a:r>
              <a:rPr kumimoji="0" lang="en-CH" sz="3600" b="1" i="0" u="none" strike="noStrike" kern="1000" cap="none" spc="-10" normalizeH="0" baseline="0" noProof="0">
                <a:ln>
                  <a:noFill/>
                </a:ln>
                <a:solidFill>
                  <a:prstClr val="white"/>
                </a:solidFill>
                <a:effectLst/>
                <a:uLnTx/>
                <a:uFillTx/>
                <a:latin typeface="Arial"/>
                <a:ea typeface="Verdana"/>
                <a:cs typeface="Arial"/>
                <a:sym typeface="Montserrat-Regular"/>
              </a:rPr>
              <a:t>Item 8.</a:t>
            </a:r>
            <a:r>
              <a:rPr kumimoji="0" lang="en-US" sz="3600" b="1" i="0" u="none" strike="noStrike" kern="1000" cap="none" spc="-10" normalizeH="0" baseline="0" noProof="0">
                <a:ln>
                  <a:noFill/>
                </a:ln>
                <a:solidFill>
                  <a:prstClr val="white"/>
                </a:solidFill>
                <a:effectLst/>
                <a:uLnTx/>
                <a:uFillTx/>
                <a:latin typeface="Arial"/>
                <a:ea typeface="Verdana"/>
                <a:cs typeface="Arial"/>
                <a:sym typeface="Montserrat-Regular"/>
              </a:rPr>
              <a:t>4(3)</a:t>
            </a:r>
            <a:r>
              <a:rPr kumimoji="0" lang="hr-HR" sz="3600" b="1" i="0" u="none" strike="noStrike" kern="1000" cap="none" spc="-10" normalizeH="0" baseline="0" noProof="0">
                <a:ln>
                  <a:noFill/>
                </a:ln>
                <a:solidFill>
                  <a:prstClr val="white"/>
                </a:solidFill>
                <a:effectLst/>
                <a:uLnTx/>
                <a:uFillTx/>
                <a:latin typeface="Arial"/>
                <a:ea typeface="Verdana"/>
                <a:cs typeface="Arial"/>
                <a:sym typeface="Montserrat-Regular"/>
              </a:rPr>
              <a:t> – </a:t>
            </a:r>
            <a:r>
              <a:rPr kumimoji="0" lang="en-US" sz="3600" b="1" i="0" u="none" strike="noStrike" kern="1000" cap="none" spc="-10" normalizeH="0" baseline="0" noProof="0">
                <a:ln>
                  <a:noFill/>
                </a:ln>
                <a:solidFill>
                  <a:prstClr val="white"/>
                </a:solidFill>
                <a:effectLst/>
                <a:uLnTx/>
                <a:uFillTx/>
                <a:latin typeface="Arial"/>
                <a:ea typeface="Verdana"/>
                <a:cs typeface="Arial"/>
                <a:sym typeface="Montserrat-Regular"/>
              </a:rPr>
              <a:t>Demonstration of integration of products from non-traditional source into WIPPS</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hape 79">
            <a:extLst>
              <a:ext uri="{FF2B5EF4-FFF2-40B4-BE49-F238E27FC236}">
                <a16:creationId xmlns:a16="http://schemas.microsoft.com/office/drawing/2014/main" id="{9500F7D2-A954-8761-3527-C158DDFB1106}"/>
              </a:ext>
            </a:extLst>
          </p:cNvPr>
          <p:cNvSpPr/>
          <p:nvPr/>
        </p:nvSpPr>
        <p:spPr>
          <a:xfrm>
            <a:off x="1071905" y="3619083"/>
            <a:ext cx="10048183" cy="1846659"/>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Third Session of the Infrastructure Commission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(INFCOM-3, 15-19 April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David RICHARDSON / Chair SC-ESMP</a:t>
            </a:r>
            <a:endParaRPr kumimoji="0" lang="hr-HR"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17 April 2024</a:t>
            </a: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222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6C92C-A87C-E7A1-3899-CDEFE76956E7}"/>
              </a:ext>
            </a:extLst>
          </p:cNvPr>
          <p:cNvSpPr>
            <a:spLocks noGrp="1"/>
          </p:cNvSpPr>
          <p:nvPr>
            <p:ph type="title"/>
          </p:nvPr>
        </p:nvSpPr>
        <p:spPr>
          <a:xfrm>
            <a:off x="445008" y="218821"/>
            <a:ext cx="11204448" cy="618431"/>
          </a:xfrm>
        </p:spPr>
        <p:txBody>
          <a:bodyPr>
            <a:noAutofit/>
          </a:bodyPr>
          <a:lstStyle/>
          <a:p>
            <a:r>
              <a:rPr lang="en-US" sz="2800"/>
              <a:t>Doc 8.4(3) Draft Recommendation: Demonstration of integration of products from non-traditional source into WIPPS</a:t>
            </a:r>
          </a:p>
        </p:txBody>
      </p:sp>
      <p:sp>
        <p:nvSpPr>
          <p:cNvPr id="3" name="Content Placeholder 2">
            <a:extLst>
              <a:ext uri="{FF2B5EF4-FFF2-40B4-BE49-F238E27FC236}">
                <a16:creationId xmlns:a16="http://schemas.microsoft.com/office/drawing/2014/main" id="{A688F132-9364-2D1C-3E97-529594CB98C9}"/>
              </a:ext>
            </a:extLst>
          </p:cNvPr>
          <p:cNvSpPr>
            <a:spLocks noGrp="1"/>
          </p:cNvSpPr>
          <p:nvPr>
            <p:ph idx="1"/>
          </p:nvPr>
        </p:nvSpPr>
        <p:spPr/>
        <p:txBody>
          <a:bodyPr>
            <a:normAutofit/>
          </a:bodyPr>
          <a:lstStyle/>
          <a:p>
            <a:pPr marL="0" indent="0">
              <a:buNone/>
            </a:pPr>
            <a:r>
              <a:rPr lang="en-US" b="1"/>
              <a:t>Terminology:</a:t>
            </a:r>
          </a:p>
          <a:p>
            <a:r>
              <a:rPr lang="en-US"/>
              <a:t>non-traditional sources = entities other than national governmental organizations such as NMHSs, e.g. private entities or international/intergovernmental organization</a:t>
            </a:r>
          </a:p>
          <a:p>
            <a:pPr marL="0" indent="0">
              <a:buNone/>
            </a:pPr>
            <a:r>
              <a:rPr lang="en-US" b="1"/>
              <a:t>Why do we need to consider non-traditional sources: </a:t>
            </a:r>
          </a:p>
          <a:p>
            <a:r>
              <a:rPr lang="en-US"/>
              <a:t>In hydrology and meteorology, an increasing number of non-traditional sources are providing global forecasting products</a:t>
            </a:r>
          </a:p>
          <a:p>
            <a:r>
              <a:rPr lang="en-US"/>
              <a:t>UN Early Warnings for All Initiative requires innovative solutions in the provision of forecasting products. INFCOM considers Flood as one of high priority hazards based on the needs of 30 priority countries. </a:t>
            </a:r>
          </a:p>
          <a:p>
            <a:endParaRPr lang="en-US"/>
          </a:p>
        </p:txBody>
      </p:sp>
      <p:sp>
        <p:nvSpPr>
          <p:cNvPr id="2" name="Content Placeholder 2">
            <a:extLst>
              <a:ext uri="{FF2B5EF4-FFF2-40B4-BE49-F238E27FC236}">
                <a16:creationId xmlns:a16="http://schemas.microsoft.com/office/drawing/2014/main" id="{493E7D8E-AA00-80A8-E07B-1EBC4CA25265}"/>
              </a:ext>
            </a:extLst>
          </p:cNvPr>
          <p:cNvSpPr>
            <a:spLocks noGrp="1"/>
          </p:cNvSpPr>
          <p:nvPr/>
        </p:nvSpPr>
        <p:spPr>
          <a:xfrm>
            <a:off x="562503" y="1173767"/>
            <a:ext cx="10515600" cy="5556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7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ommunity">
            <a:extLst>
              <a:ext uri="{FF2B5EF4-FFF2-40B4-BE49-F238E27FC236}">
                <a16:creationId xmlns:a16="http://schemas.microsoft.com/office/drawing/2014/main" id="{21366046-FC31-50A5-1476-BC18FAA03F52}"/>
              </a:ext>
            </a:extLst>
          </p:cNvPr>
          <p:cNvPicPr>
            <a:picLocks noChangeAspect="1"/>
          </p:cNvPicPr>
          <p:nvPr/>
        </p:nvPicPr>
        <p:blipFill>
          <a:blip r:embed="rId3"/>
          <a:stretch>
            <a:fillRect/>
          </a:stretch>
        </p:blipFill>
        <p:spPr>
          <a:xfrm>
            <a:off x="8039768" y="5179137"/>
            <a:ext cx="2743200" cy="1539621"/>
          </a:xfrm>
          <a:prstGeom prst="rect">
            <a:avLst/>
          </a:prstGeom>
        </p:spPr>
      </p:pic>
      <p:sp>
        <p:nvSpPr>
          <p:cNvPr id="10" name="TextBox 9">
            <a:extLst>
              <a:ext uri="{FF2B5EF4-FFF2-40B4-BE49-F238E27FC236}">
                <a16:creationId xmlns:a16="http://schemas.microsoft.com/office/drawing/2014/main" id="{C2AB96C4-926C-EB90-9201-78143D96FFD2}"/>
              </a:ext>
            </a:extLst>
          </p:cNvPr>
          <p:cNvSpPr txBox="1"/>
          <p:nvPr/>
        </p:nvSpPr>
        <p:spPr>
          <a:xfrm>
            <a:off x="9007232" y="3809618"/>
            <a:ext cx="9573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purpose</a:t>
            </a:r>
          </a:p>
        </p:txBody>
      </p:sp>
      <p:cxnSp>
        <p:nvCxnSpPr>
          <p:cNvPr id="2" name="Straight Connector 1">
            <a:extLst>
              <a:ext uri="{FF2B5EF4-FFF2-40B4-BE49-F238E27FC236}">
                <a16:creationId xmlns:a16="http://schemas.microsoft.com/office/drawing/2014/main" id="{799D7413-468A-1C63-1EA8-113884C10476}"/>
              </a:ext>
            </a:extLst>
          </p:cNvPr>
          <p:cNvCxnSpPr/>
          <p:nvPr/>
        </p:nvCxnSpPr>
        <p:spPr>
          <a:xfrm>
            <a:off x="0" y="697117"/>
            <a:ext cx="12192000" cy="0"/>
          </a:xfrm>
          <a:prstGeom prst="line">
            <a:avLst/>
          </a:prstGeom>
          <a:ln w="3175">
            <a:solidFill>
              <a:srgbClr val="282D37"/>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F5AA3F0-91D7-D0BE-8D9E-DF6733F0EA49}"/>
              </a:ext>
            </a:extLst>
          </p:cNvPr>
          <p:cNvSpPr txBox="1"/>
          <p:nvPr/>
        </p:nvSpPr>
        <p:spPr>
          <a:xfrm>
            <a:off x="371193" y="305721"/>
            <a:ext cx="10897983" cy="52322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Gill Sans MT"/>
                <a:ea typeface="+mn-ea"/>
                <a:cs typeface="+mn-cs"/>
              </a:rPr>
              <a:t>Examples of </a:t>
            </a:r>
            <a:r>
              <a:rPr lang="en-GB" sz="2800">
                <a:solidFill>
                  <a:prstClr val="black"/>
                </a:solidFill>
                <a:latin typeface="Gill Sans MT"/>
              </a:rPr>
              <a:t>(non)-traditional</a:t>
            </a:r>
            <a:r>
              <a:rPr kumimoji="0" lang="en-GB" sz="2800" b="0" i="0" u="none" strike="noStrike" kern="1200" cap="none" spc="0" normalizeH="0" baseline="0" noProof="0">
                <a:ln>
                  <a:noFill/>
                </a:ln>
                <a:solidFill>
                  <a:prstClr val="black"/>
                </a:solidFill>
                <a:effectLst/>
                <a:uLnTx/>
                <a:uFillTx/>
                <a:latin typeface="Gill Sans MT"/>
                <a:ea typeface="+mn-ea"/>
                <a:cs typeface="+mn-cs"/>
              </a:rPr>
              <a:t> sources of riverine forecasting (operational)</a:t>
            </a:r>
          </a:p>
        </p:txBody>
      </p:sp>
      <p:pic>
        <p:nvPicPr>
          <p:cNvPr id="3" name="Picture 2">
            <a:extLst>
              <a:ext uri="{FF2B5EF4-FFF2-40B4-BE49-F238E27FC236}">
                <a16:creationId xmlns:a16="http://schemas.microsoft.com/office/drawing/2014/main" id="{377311A3-CE0C-3DE7-B80E-94E9BBC8EBB5}"/>
              </a:ext>
            </a:extLst>
          </p:cNvPr>
          <p:cNvPicPr>
            <a:picLocks noChangeAspect="1"/>
          </p:cNvPicPr>
          <p:nvPr/>
        </p:nvPicPr>
        <p:blipFill rotWithShape="1">
          <a:blip r:embed="rId4"/>
          <a:srcRect b="5531"/>
          <a:stretch/>
        </p:blipFill>
        <p:spPr>
          <a:xfrm>
            <a:off x="6392219" y="867221"/>
            <a:ext cx="5712887" cy="4222868"/>
          </a:xfrm>
          <a:prstGeom prst="rect">
            <a:avLst/>
          </a:prstGeom>
        </p:spPr>
      </p:pic>
      <p:pic>
        <p:nvPicPr>
          <p:cNvPr id="4" name="Picture 3">
            <a:extLst>
              <a:ext uri="{FF2B5EF4-FFF2-40B4-BE49-F238E27FC236}">
                <a16:creationId xmlns:a16="http://schemas.microsoft.com/office/drawing/2014/main" id="{8ECDC973-D2C2-2151-49BC-6F3D789EB90D}"/>
              </a:ext>
            </a:extLst>
          </p:cNvPr>
          <p:cNvPicPr>
            <a:picLocks noChangeAspect="1"/>
          </p:cNvPicPr>
          <p:nvPr/>
        </p:nvPicPr>
        <p:blipFill>
          <a:blip r:embed="rId5"/>
          <a:stretch>
            <a:fillRect/>
          </a:stretch>
        </p:blipFill>
        <p:spPr>
          <a:xfrm>
            <a:off x="135057" y="3993010"/>
            <a:ext cx="6453191" cy="2782744"/>
          </a:xfrm>
          <a:prstGeom prst="rect">
            <a:avLst/>
          </a:prstGeom>
          <a:ln>
            <a:solidFill>
              <a:schemeClr val="tx1"/>
            </a:solidFill>
          </a:ln>
        </p:spPr>
      </p:pic>
      <p:pic>
        <p:nvPicPr>
          <p:cNvPr id="5" name="Picture 4">
            <a:extLst>
              <a:ext uri="{FF2B5EF4-FFF2-40B4-BE49-F238E27FC236}">
                <a16:creationId xmlns:a16="http://schemas.microsoft.com/office/drawing/2014/main" id="{FF9B5F32-3856-53B4-6283-D46A74378B04}"/>
              </a:ext>
            </a:extLst>
          </p:cNvPr>
          <p:cNvPicPr>
            <a:picLocks noChangeAspect="1"/>
          </p:cNvPicPr>
          <p:nvPr/>
        </p:nvPicPr>
        <p:blipFill>
          <a:blip r:embed="rId6"/>
          <a:stretch>
            <a:fillRect/>
          </a:stretch>
        </p:blipFill>
        <p:spPr>
          <a:xfrm>
            <a:off x="135733" y="866285"/>
            <a:ext cx="6060531" cy="3048125"/>
          </a:xfrm>
          <a:prstGeom prst="rect">
            <a:avLst/>
          </a:prstGeom>
          <a:ln>
            <a:solidFill>
              <a:schemeClr val="tx1"/>
            </a:solidFill>
          </a:ln>
        </p:spPr>
      </p:pic>
      <p:sp>
        <p:nvSpPr>
          <p:cNvPr id="6" name="TextBox 4">
            <a:extLst>
              <a:ext uri="{FF2B5EF4-FFF2-40B4-BE49-F238E27FC236}">
                <a16:creationId xmlns:a16="http://schemas.microsoft.com/office/drawing/2014/main" id="{90CF2BA5-7C1F-ABB6-9248-AD56AE3D0FED}"/>
              </a:ext>
            </a:extLst>
          </p:cNvPr>
          <p:cNvSpPr txBox="1"/>
          <p:nvPr/>
        </p:nvSpPr>
        <p:spPr>
          <a:xfrm>
            <a:off x="308438" y="990032"/>
            <a:ext cx="1563248" cy="369332"/>
          </a:xfrm>
          <a:prstGeom prst="rect">
            <a:avLst/>
          </a:prstGeom>
          <a:solidFill>
            <a:schemeClr val="accent4">
              <a:lumMod val="60000"/>
              <a:lumOff val="40000"/>
            </a:schemeClr>
          </a:solidFill>
        </p:spPr>
        <p:txBody>
          <a:bodyPr wrap="none" lIns="91440" tIns="45720" rIns="91440" bIns="45720" rtlCol="0" anchor="t">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SMHI EU-Hype</a:t>
            </a:r>
          </a:p>
        </p:txBody>
      </p:sp>
      <p:sp>
        <p:nvSpPr>
          <p:cNvPr id="7" name="TextBox 5">
            <a:extLst>
              <a:ext uri="{FF2B5EF4-FFF2-40B4-BE49-F238E27FC236}">
                <a16:creationId xmlns:a16="http://schemas.microsoft.com/office/drawing/2014/main" id="{6E8314D4-D0F5-8B1D-2549-2BF0195C6A08}"/>
              </a:ext>
            </a:extLst>
          </p:cNvPr>
          <p:cNvSpPr txBox="1"/>
          <p:nvPr/>
        </p:nvSpPr>
        <p:spPr>
          <a:xfrm>
            <a:off x="10240614" y="956093"/>
            <a:ext cx="1794081" cy="369332"/>
          </a:xfrm>
          <a:prstGeom prst="rect">
            <a:avLst/>
          </a:prstGeom>
          <a:solidFill>
            <a:schemeClr val="accent4">
              <a:lumMod val="60000"/>
              <a:lumOff val="40000"/>
            </a:schemeClr>
          </a:solidFill>
        </p:spPr>
        <p:txBody>
          <a:bodyPr wrap="none" lIns="91440" tIns="45720" rIns="91440" bIns="45720" rtlCol="0" anchor="t">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Google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Floodhub</a:t>
            </a:r>
          </a:p>
        </p:txBody>
      </p:sp>
      <p:sp>
        <p:nvSpPr>
          <p:cNvPr id="8" name="TextBox 6">
            <a:extLst>
              <a:ext uri="{FF2B5EF4-FFF2-40B4-BE49-F238E27FC236}">
                <a16:creationId xmlns:a16="http://schemas.microsoft.com/office/drawing/2014/main" id="{D0EC5FD8-70B4-30A2-AEB8-826EFAA4B34A}"/>
              </a:ext>
            </a:extLst>
          </p:cNvPr>
          <p:cNvSpPr txBox="1"/>
          <p:nvPr/>
        </p:nvSpPr>
        <p:spPr>
          <a:xfrm>
            <a:off x="4187594" y="4377525"/>
            <a:ext cx="2340705" cy="369332"/>
          </a:xfrm>
          <a:prstGeom prst="rect">
            <a:avLst/>
          </a:prstGeom>
          <a:solidFill>
            <a:schemeClr val="accent4">
              <a:lumMod val="60000"/>
              <a:lumOff val="40000"/>
            </a:schemeClr>
          </a:solidFill>
        </p:spPr>
        <p:txBody>
          <a:bodyPr wrap="none" lIns="91440" tIns="45720" rIns="91440" bIns="45720" rtlCol="0" anchor="t">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ECWMF GLOFAS / EFAS</a:t>
            </a:r>
          </a:p>
        </p:txBody>
      </p:sp>
      <p:sp>
        <p:nvSpPr>
          <p:cNvPr id="18" name="TextBox 5">
            <a:extLst>
              <a:ext uri="{FF2B5EF4-FFF2-40B4-BE49-F238E27FC236}">
                <a16:creationId xmlns:a16="http://schemas.microsoft.com/office/drawing/2014/main" id="{C1CEB38C-3BCF-1A09-887E-4A164680D1DC}"/>
              </a:ext>
            </a:extLst>
          </p:cNvPr>
          <p:cNvSpPr txBox="1"/>
          <p:nvPr/>
        </p:nvSpPr>
        <p:spPr>
          <a:xfrm>
            <a:off x="9485297" y="6310145"/>
            <a:ext cx="1221873" cy="369332"/>
          </a:xfrm>
          <a:prstGeom prst="rect">
            <a:avLst/>
          </a:prstGeom>
          <a:solidFill>
            <a:schemeClr val="accent4">
              <a:lumMod val="60000"/>
              <a:lumOff val="40000"/>
            </a:schemeClr>
          </a:solidFill>
        </p:spPr>
        <p:txBody>
          <a:bodyPr wrap="none" lIns="91440" tIns="45720" rIns="91440" bIns="45720" rtlCol="0" anchor="t">
            <a:spAutoFit/>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GEOGloWS</a:t>
            </a:r>
            <a:endParaRPr kumimoji="0" lang="en-US" sz="1800" b="0" i="0" u="none" strike="noStrike" kern="1200" cap="none" spc="0" normalizeH="0" baseline="0" noProof="0" err="1">
              <a:ln>
                <a:noFill/>
              </a:ln>
              <a:solidFill>
                <a:prstClr val="black"/>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07238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6C92C-A87C-E7A1-3899-CDEFE76956E7}"/>
              </a:ext>
            </a:extLst>
          </p:cNvPr>
          <p:cNvSpPr>
            <a:spLocks noGrp="1"/>
          </p:cNvSpPr>
          <p:nvPr>
            <p:ph type="title"/>
          </p:nvPr>
        </p:nvSpPr>
        <p:spPr>
          <a:xfrm>
            <a:off x="445008" y="218821"/>
            <a:ext cx="11030712" cy="618431"/>
          </a:xfrm>
        </p:spPr>
        <p:txBody>
          <a:bodyPr>
            <a:noAutofit/>
          </a:bodyPr>
          <a:lstStyle/>
          <a:p>
            <a:r>
              <a:rPr lang="en-US" sz="2800"/>
              <a:t>Doc 8.4(3) Draft Recommendation: Demonstration of integration of products from non-traditional source into WIPPS</a:t>
            </a:r>
          </a:p>
        </p:txBody>
      </p:sp>
      <p:sp>
        <p:nvSpPr>
          <p:cNvPr id="3" name="Content Placeholder 2">
            <a:extLst>
              <a:ext uri="{FF2B5EF4-FFF2-40B4-BE49-F238E27FC236}">
                <a16:creationId xmlns:a16="http://schemas.microsoft.com/office/drawing/2014/main" id="{A688F132-9364-2D1C-3E97-529594CB98C9}"/>
              </a:ext>
            </a:extLst>
          </p:cNvPr>
          <p:cNvSpPr>
            <a:spLocks noGrp="1"/>
          </p:cNvSpPr>
          <p:nvPr>
            <p:ph idx="1"/>
          </p:nvPr>
        </p:nvSpPr>
        <p:spPr/>
        <p:txBody>
          <a:bodyPr vert="horz" lIns="91440" tIns="45720" rIns="91440" bIns="45720" rtlCol="0" anchor="t">
            <a:normAutofit/>
          </a:bodyPr>
          <a:lstStyle/>
          <a:p>
            <a:r>
              <a:rPr lang="en-US" sz="2400" kern="1000">
                <a:latin typeface="Arial" panose="020B0604020202020204" pitchFamily="34" charset="0"/>
                <a:ea typeface="Verdana" panose="020B0604030504040204" pitchFamily="34" charset="0"/>
                <a:cs typeface="Arial" panose="020B0604020202020204" pitchFamily="34" charset="0"/>
              </a:rPr>
              <a:t>Plan to demonstrate global riverine flood prediction products</a:t>
            </a:r>
          </a:p>
          <a:p>
            <a:pPr marL="457200" lvl="1" indent="0">
              <a:buNone/>
            </a:pPr>
            <a:r>
              <a:rPr lang="en-US" sz="2000" b="1" kern="1000">
                <a:solidFill>
                  <a:srgbClr val="005A9C"/>
                </a:solidFill>
                <a:latin typeface="Arial" panose="020B0604020202020204" pitchFamily="34" charset="0"/>
                <a:ea typeface="Verdana" panose="020B0604030504040204" pitchFamily="34" charset="0"/>
                <a:cs typeface="Arial" panose="020B0604020202020204" pitchFamily="34" charset="0"/>
              </a:rPr>
              <a:t>INF 8.4(3) Plan for the demonstration of global riverine flood prediction products</a:t>
            </a:r>
          </a:p>
          <a:p>
            <a:r>
              <a:rPr lang="en-US" sz="2400">
                <a:latin typeface="Arial"/>
                <a:cs typeface="Arial"/>
              </a:rPr>
              <a:t>Assess</a:t>
            </a:r>
            <a:r>
              <a:rPr lang="en-US" sz="2400">
                <a:latin typeface="Arial"/>
                <a:ea typeface="+mn-lt"/>
                <a:cs typeface="+mn-lt"/>
              </a:rPr>
              <a:t> the general prospect of providing global riverine flood products from both traditional and non-traditional sources to WMO Members, supporting objectives of the United Nations Early Warnings for All Initiative (EW4All)</a:t>
            </a:r>
            <a:endParaRPr lang="en-GB" sz="2400">
              <a:latin typeface="Arial"/>
              <a:ea typeface="Calibri" panose="020F0502020204030204"/>
              <a:cs typeface="Calibri" panose="020F0502020204030204"/>
            </a:endParaRPr>
          </a:p>
          <a:p>
            <a:r>
              <a:rPr lang="en-US" sz="2400">
                <a:latin typeface="Arial"/>
                <a:ea typeface="+mn-lt"/>
                <a:cs typeface="+mn-lt"/>
              </a:rPr>
              <a:t>Gain experience with their outputs (and potential products) </a:t>
            </a:r>
          </a:p>
          <a:p>
            <a:r>
              <a:rPr lang="en-US" sz="2400">
                <a:latin typeface="Arial"/>
                <a:ea typeface="+mn-lt"/>
                <a:cs typeface="+mn-lt"/>
              </a:rPr>
              <a:t>Raise awareness amongst Members about the current state and potential of global flood forecast capabilities from leading providers</a:t>
            </a:r>
            <a:endParaRPr lang="en-US" sz="2400">
              <a:latin typeface="Arial"/>
              <a:ea typeface="Calibri"/>
              <a:cs typeface="Calibri"/>
            </a:endParaRPr>
          </a:p>
        </p:txBody>
      </p:sp>
      <p:sp>
        <p:nvSpPr>
          <p:cNvPr id="2" name="Content Placeholder 2">
            <a:extLst>
              <a:ext uri="{FF2B5EF4-FFF2-40B4-BE49-F238E27FC236}">
                <a16:creationId xmlns:a16="http://schemas.microsoft.com/office/drawing/2014/main" id="{493E7D8E-AA00-80A8-E07B-1EBC4CA25265}"/>
              </a:ext>
            </a:extLst>
          </p:cNvPr>
          <p:cNvSpPr>
            <a:spLocks noGrp="1"/>
          </p:cNvSpPr>
          <p:nvPr/>
        </p:nvSpPr>
        <p:spPr>
          <a:xfrm>
            <a:off x="562503" y="1173767"/>
            <a:ext cx="10515600" cy="5556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91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6C92C-A87C-E7A1-3899-CDEFE76956E7}"/>
              </a:ext>
            </a:extLst>
          </p:cNvPr>
          <p:cNvSpPr>
            <a:spLocks noGrp="1"/>
          </p:cNvSpPr>
          <p:nvPr>
            <p:ph type="title"/>
          </p:nvPr>
        </p:nvSpPr>
        <p:spPr>
          <a:xfrm>
            <a:off x="445008" y="218821"/>
            <a:ext cx="11030712" cy="618431"/>
          </a:xfrm>
        </p:spPr>
        <p:txBody>
          <a:bodyPr>
            <a:noAutofit/>
          </a:bodyPr>
          <a:lstStyle/>
          <a:p>
            <a:r>
              <a:rPr lang="en-US" sz="2800"/>
              <a:t>Doc 8.4(3) Draft Recommendation: Demonstration of integration of products from non-traditional source into WIPPS</a:t>
            </a:r>
          </a:p>
        </p:txBody>
      </p:sp>
      <p:sp>
        <p:nvSpPr>
          <p:cNvPr id="3" name="Content Placeholder 2">
            <a:extLst>
              <a:ext uri="{FF2B5EF4-FFF2-40B4-BE49-F238E27FC236}">
                <a16:creationId xmlns:a16="http://schemas.microsoft.com/office/drawing/2014/main" id="{A688F132-9364-2D1C-3E97-529594CB98C9}"/>
              </a:ext>
            </a:extLst>
          </p:cNvPr>
          <p:cNvSpPr>
            <a:spLocks noGrp="1"/>
          </p:cNvSpPr>
          <p:nvPr>
            <p:ph idx="1"/>
          </p:nvPr>
        </p:nvSpPr>
        <p:spPr/>
        <p:txBody>
          <a:bodyPr vert="horz" lIns="91440" tIns="45720" rIns="91440" bIns="45720" rtlCol="0" anchor="t">
            <a:normAutofit/>
          </a:bodyPr>
          <a:lstStyle/>
          <a:p>
            <a:r>
              <a:rPr lang="en-US" sz="2400" kern="1000">
                <a:latin typeface="Arial" panose="020B0604020202020204" pitchFamily="34" charset="0"/>
                <a:ea typeface="Verdana" panose="020B0604030504040204" pitchFamily="34" charset="0"/>
                <a:cs typeface="Arial" panose="020B0604020202020204" pitchFamily="34" charset="0"/>
              </a:rPr>
              <a:t>Plan to demonstrate global riverine flood prediction products</a:t>
            </a:r>
          </a:p>
          <a:p>
            <a:pPr marL="457200" lvl="1" indent="0">
              <a:buNone/>
            </a:pPr>
            <a:r>
              <a:rPr lang="en-US" sz="2000" b="1" kern="1000">
                <a:solidFill>
                  <a:srgbClr val="005A9C"/>
                </a:solidFill>
                <a:latin typeface="Arial"/>
                <a:ea typeface="Verdana"/>
                <a:cs typeface="Arial"/>
              </a:rPr>
              <a:t>INF 8.4(3) Plan for the demonstration of global riverine flood prediction products</a:t>
            </a:r>
          </a:p>
          <a:p>
            <a:pPr>
              <a:lnSpc>
                <a:spcPct val="80000"/>
              </a:lnSpc>
            </a:pPr>
            <a:r>
              <a:rPr lang="en-US">
                <a:latin typeface="Arial"/>
                <a:ea typeface="+mn-lt"/>
                <a:cs typeface="+mn-lt"/>
              </a:rPr>
              <a:t>Objectives</a:t>
            </a:r>
            <a:r>
              <a:rPr lang="en-US" sz="2400">
                <a:latin typeface="Arial"/>
                <a:ea typeface="+mn-lt"/>
                <a:cs typeface="+mn-lt"/>
              </a:rPr>
              <a:t>:</a:t>
            </a:r>
            <a:endParaRPr lang="en-US" sz="2400">
              <a:latin typeface="Arial"/>
              <a:ea typeface="Calibri"/>
              <a:cs typeface="Calibri"/>
            </a:endParaRPr>
          </a:p>
          <a:p>
            <a:pPr lvl="1">
              <a:lnSpc>
                <a:spcPct val="80000"/>
              </a:lnSpc>
              <a:buFont typeface="Courier New" panose="020B0604020202020204" pitchFamily="34" charset="0"/>
              <a:buChar char="o"/>
            </a:pPr>
            <a:r>
              <a:rPr lang="en-US">
                <a:latin typeface="Arial"/>
                <a:ea typeface="+mn-lt"/>
                <a:cs typeface="Arial"/>
              </a:rPr>
              <a:t>Suggestions for common forecast products and formats, operational practice, verification approaches for operational global flood forecasting;</a:t>
            </a:r>
            <a:endParaRPr lang="en-US">
              <a:ea typeface="Calibri"/>
              <a:cs typeface="Calibri"/>
            </a:endParaRPr>
          </a:p>
          <a:p>
            <a:pPr lvl="1">
              <a:lnSpc>
                <a:spcPct val="80000"/>
              </a:lnSpc>
              <a:buFont typeface="Courier New" panose="020B0604020202020204" pitchFamily="34" charset="0"/>
              <a:buChar char="o"/>
            </a:pPr>
            <a:r>
              <a:rPr lang="en-US">
                <a:latin typeface="Arial"/>
                <a:ea typeface="+mn-lt"/>
                <a:cs typeface="Arial"/>
              </a:rPr>
              <a:t>Suggestions regarding the possibility, the pathway, the product specification and the requirements to include operational global flood forecasting into WIPPS;</a:t>
            </a:r>
            <a:endParaRPr lang="en-US">
              <a:ea typeface="Calibri"/>
              <a:cs typeface="Calibri"/>
            </a:endParaRPr>
          </a:p>
          <a:p>
            <a:pPr lvl="1">
              <a:lnSpc>
                <a:spcPct val="80000"/>
              </a:lnSpc>
              <a:buFont typeface="Courier New" panose="020B0604020202020204" pitchFamily="34" charset="0"/>
              <a:buChar char="o"/>
            </a:pPr>
            <a:r>
              <a:rPr lang="en-US">
                <a:latin typeface="Arial"/>
                <a:ea typeface="+mn-lt"/>
                <a:cs typeface="Arial"/>
              </a:rPr>
              <a:t>Collection of Members’ feedback regarding the usefulness of operational global flood prediction products.</a:t>
            </a:r>
            <a:endParaRPr lang="en-US">
              <a:ea typeface="Calibri"/>
              <a:cs typeface="Calibri"/>
            </a:endParaRPr>
          </a:p>
          <a:p>
            <a:pPr marL="0" indent="0">
              <a:buNone/>
            </a:pPr>
            <a:endParaRPr lang="en-US" sz="2400">
              <a:latin typeface="Arial"/>
              <a:ea typeface="Calibri"/>
              <a:cs typeface="Calibri"/>
            </a:endParaRPr>
          </a:p>
        </p:txBody>
      </p:sp>
      <p:sp>
        <p:nvSpPr>
          <p:cNvPr id="2" name="Content Placeholder 2">
            <a:extLst>
              <a:ext uri="{FF2B5EF4-FFF2-40B4-BE49-F238E27FC236}">
                <a16:creationId xmlns:a16="http://schemas.microsoft.com/office/drawing/2014/main" id="{493E7D8E-AA00-80A8-E07B-1EBC4CA25265}"/>
              </a:ext>
            </a:extLst>
          </p:cNvPr>
          <p:cNvSpPr>
            <a:spLocks noGrp="1"/>
          </p:cNvSpPr>
          <p:nvPr/>
        </p:nvSpPr>
        <p:spPr>
          <a:xfrm>
            <a:off x="562503" y="1173767"/>
            <a:ext cx="10515600" cy="5556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91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6C92C-A87C-E7A1-3899-CDEFE76956E7}"/>
              </a:ext>
            </a:extLst>
          </p:cNvPr>
          <p:cNvSpPr>
            <a:spLocks noGrp="1"/>
          </p:cNvSpPr>
          <p:nvPr>
            <p:ph type="title"/>
          </p:nvPr>
        </p:nvSpPr>
        <p:spPr>
          <a:xfrm>
            <a:off x="445008" y="218821"/>
            <a:ext cx="11030712" cy="618431"/>
          </a:xfrm>
        </p:spPr>
        <p:txBody>
          <a:bodyPr>
            <a:noAutofit/>
          </a:bodyPr>
          <a:lstStyle/>
          <a:p>
            <a:r>
              <a:rPr lang="en-US" sz="2800"/>
              <a:t>Doc 8.4(3) Draft Recommendation: Demonstration of integration of products from non-traditional source into WIPPS</a:t>
            </a:r>
          </a:p>
        </p:txBody>
      </p:sp>
      <p:sp>
        <p:nvSpPr>
          <p:cNvPr id="3" name="Content Placeholder 2">
            <a:extLst>
              <a:ext uri="{FF2B5EF4-FFF2-40B4-BE49-F238E27FC236}">
                <a16:creationId xmlns:a16="http://schemas.microsoft.com/office/drawing/2014/main" id="{A688F132-9364-2D1C-3E97-529594CB98C9}"/>
              </a:ext>
            </a:extLst>
          </p:cNvPr>
          <p:cNvSpPr>
            <a:spLocks noGrp="1"/>
          </p:cNvSpPr>
          <p:nvPr>
            <p:ph idx="1"/>
          </p:nvPr>
        </p:nvSpPr>
        <p:spPr/>
        <p:txBody>
          <a:bodyPr>
            <a:normAutofit lnSpcReduction="10000"/>
          </a:bodyPr>
          <a:lstStyle/>
          <a:p>
            <a:r>
              <a:rPr lang="en-US" sz="2400" kern="1000">
                <a:latin typeface="Arial" panose="020B0604020202020204" pitchFamily="34" charset="0"/>
                <a:ea typeface="Verdana" panose="020B0604030504040204" pitchFamily="34" charset="0"/>
                <a:cs typeface="Arial" panose="020B0604020202020204" pitchFamily="34" charset="0"/>
              </a:rPr>
              <a:t>Plan to demonstrate global riverine flood prediction products</a:t>
            </a:r>
          </a:p>
          <a:p>
            <a:pPr marL="457200" lvl="1" indent="0">
              <a:buNone/>
            </a:pPr>
            <a:r>
              <a:rPr lang="en-US" sz="2000" b="1" kern="1000">
                <a:solidFill>
                  <a:srgbClr val="005A9C"/>
                </a:solidFill>
                <a:latin typeface="Arial" panose="020B0604020202020204" pitchFamily="34" charset="0"/>
                <a:ea typeface="Verdana" panose="020B0604030504040204" pitchFamily="34" charset="0"/>
                <a:cs typeface="Arial" panose="020B0604020202020204" pitchFamily="34" charset="0"/>
              </a:rPr>
              <a:t>INF 8.4(3) Plan for the demonstration of global riverine flood prediction products</a:t>
            </a:r>
          </a:p>
          <a:p>
            <a:r>
              <a:rPr lang="en-US"/>
              <a:t>Need the guidance of the Executive Council on </a:t>
            </a:r>
            <a:r>
              <a:rPr lang="en-GB"/>
              <a:t>the non-technical aspects including the following items regardless of the type of organization</a:t>
            </a:r>
          </a:p>
          <a:p>
            <a:pPr marL="914400" lvl="1" indent="-457200">
              <a:buFont typeface="+mj-lt"/>
              <a:buAutoNum type="arabicParenR"/>
            </a:pPr>
            <a:r>
              <a:rPr lang="en-US"/>
              <a:t>Extent to which the status of the WIPPS Designated Centre is used to promote the designated organization and its activities,</a:t>
            </a:r>
          </a:p>
          <a:p>
            <a:pPr marL="914400" lvl="1" indent="-457200">
              <a:buFont typeface="+mj-lt"/>
              <a:buAutoNum type="arabicParenR"/>
            </a:pPr>
            <a:r>
              <a:rPr lang="en-US"/>
              <a:t>Role of the Permanent Representatives of WMO Members and the presidents of the Regional Associations in the </a:t>
            </a:r>
            <a:r>
              <a:rPr lang="en-US" err="1"/>
              <a:t>centre</a:t>
            </a:r>
            <a:r>
              <a:rPr lang="en-US"/>
              <a:t> designation process and procedures,</a:t>
            </a:r>
          </a:p>
          <a:p>
            <a:pPr marL="914400" lvl="1" indent="-457200">
              <a:buFont typeface="+mj-lt"/>
              <a:buAutoNum type="arabicParenR"/>
            </a:pPr>
            <a:r>
              <a:rPr lang="en-US"/>
              <a:t>Compliance with the public-private engagement policy called on through the Geneva Declaration, to safeguard and strengthen the authoritative voice of NMHSs,</a:t>
            </a:r>
          </a:p>
          <a:p>
            <a:pPr marL="914400" lvl="1" indent="-457200">
              <a:buFont typeface="+mj-lt"/>
              <a:buAutoNum type="arabicParenR"/>
            </a:pPr>
            <a:r>
              <a:rPr lang="en-US"/>
              <a:t>Ways to establish the commitment to, and the transparency of the products and services provided by commercial entities for the global public good</a:t>
            </a:r>
          </a:p>
        </p:txBody>
      </p:sp>
      <p:sp>
        <p:nvSpPr>
          <p:cNvPr id="2" name="Content Placeholder 2">
            <a:extLst>
              <a:ext uri="{FF2B5EF4-FFF2-40B4-BE49-F238E27FC236}">
                <a16:creationId xmlns:a16="http://schemas.microsoft.com/office/drawing/2014/main" id="{493E7D8E-AA00-80A8-E07B-1EBC4CA25265}"/>
              </a:ext>
            </a:extLst>
          </p:cNvPr>
          <p:cNvSpPr>
            <a:spLocks noGrp="1"/>
          </p:cNvSpPr>
          <p:nvPr/>
        </p:nvSpPr>
        <p:spPr>
          <a:xfrm>
            <a:off x="562503" y="1173767"/>
            <a:ext cx="10515600" cy="5556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68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6C92C-A87C-E7A1-3899-CDEFE76956E7}"/>
              </a:ext>
            </a:extLst>
          </p:cNvPr>
          <p:cNvSpPr>
            <a:spLocks noGrp="1"/>
          </p:cNvSpPr>
          <p:nvPr>
            <p:ph type="title"/>
          </p:nvPr>
        </p:nvSpPr>
        <p:spPr>
          <a:xfrm>
            <a:off x="445008" y="218821"/>
            <a:ext cx="11030712" cy="618431"/>
          </a:xfrm>
        </p:spPr>
        <p:txBody>
          <a:bodyPr>
            <a:noAutofit/>
          </a:bodyPr>
          <a:lstStyle/>
          <a:p>
            <a:r>
              <a:rPr lang="en-US" sz="2800"/>
              <a:t>Doc 8.4(3) Draft Recommendation: Demonstration of integration of products from non-traditional source into WIPPS</a:t>
            </a:r>
          </a:p>
        </p:txBody>
      </p:sp>
      <p:sp>
        <p:nvSpPr>
          <p:cNvPr id="3" name="Content Placeholder 2">
            <a:extLst>
              <a:ext uri="{FF2B5EF4-FFF2-40B4-BE49-F238E27FC236}">
                <a16:creationId xmlns:a16="http://schemas.microsoft.com/office/drawing/2014/main" id="{A688F132-9364-2D1C-3E97-529594CB98C9}"/>
              </a:ext>
            </a:extLst>
          </p:cNvPr>
          <p:cNvSpPr>
            <a:spLocks noGrp="1"/>
          </p:cNvSpPr>
          <p:nvPr>
            <p:ph idx="1"/>
          </p:nvPr>
        </p:nvSpPr>
        <p:spPr/>
        <p:txBody>
          <a:bodyPr>
            <a:normAutofit/>
          </a:bodyPr>
          <a:lstStyle/>
          <a:p>
            <a:r>
              <a:rPr lang="en-US"/>
              <a:t>Contribution from Members</a:t>
            </a:r>
          </a:p>
          <a:p>
            <a:pPr lvl="1"/>
            <a:r>
              <a:rPr lang="en-US"/>
              <a:t>Russian Federation, Czech, Japan, Italy</a:t>
            </a:r>
          </a:p>
          <a:p>
            <a:pPr lvl="1"/>
            <a:endParaRPr lang="en-US"/>
          </a:p>
          <a:p>
            <a:r>
              <a:rPr lang="en-US"/>
              <a:t>Main points</a:t>
            </a:r>
          </a:p>
          <a:p>
            <a:pPr lvl="1"/>
            <a:r>
              <a:rPr lang="en-US"/>
              <a:t>Change “demonstration of integration of products from non-traditional sources into WIPPS” to “contribution of non-traditional sources to WIPPS”</a:t>
            </a:r>
          </a:p>
          <a:p>
            <a:pPr lvl="2"/>
            <a:r>
              <a:rPr lang="en-US"/>
              <a:t>To be aligned with the single-voice principle</a:t>
            </a:r>
          </a:p>
          <a:p>
            <a:pPr lvl="1"/>
            <a:endParaRPr lang="en-US"/>
          </a:p>
          <a:p>
            <a:pPr lvl="1"/>
            <a:r>
              <a:rPr lang="en-US"/>
              <a:t>Propose to collaborate with SERCOM</a:t>
            </a:r>
          </a:p>
          <a:p>
            <a:pPr lvl="2"/>
            <a:r>
              <a:rPr lang="en-US"/>
              <a:t>To identify user requirements in collaboration with SERCOM</a:t>
            </a:r>
          </a:p>
          <a:p>
            <a:pPr lvl="2"/>
            <a:r>
              <a:rPr lang="en-US"/>
              <a:t>To develop a WIPPS regarding global riverine flood prediction to meet the identified requirements</a:t>
            </a:r>
          </a:p>
        </p:txBody>
      </p:sp>
      <p:sp>
        <p:nvSpPr>
          <p:cNvPr id="2" name="Content Placeholder 2">
            <a:extLst>
              <a:ext uri="{FF2B5EF4-FFF2-40B4-BE49-F238E27FC236}">
                <a16:creationId xmlns:a16="http://schemas.microsoft.com/office/drawing/2014/main" id="{493E7D8E-AA00-80A8-E07B-1EBC4CA25265}"/>
              </a:ext>
            </a:extLst>
          </p:cNvPr>
          <p:cNvSpPr>
            <a:spLocks noGrp="1"/>
          </p:cNvSpPr>
          <p:nvPr/>
        </p:nvSpPr>
        <p:spPr>
          <a:xfrm>
            <a:off x="562503" y="1173767"/>
            <a:ext cx="10515600" cy="5556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52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EA28B-339C-72E2-024A-193EBA3D8111}"/>
              </a:ext>
            </a:extLst>
          </p:cNvPr>
          <p:cNvSpPr>
            <a:spLocks noGrp="1"/>
          </p:cNvSpPr>
          <p:nvPr>
            <p:ph type="title"/>
          </p:nvPr>
        </p:nvSpPr>
        <p:spPr>
          <a:xfrm>
            <a:off x="838200" y="2263197"/>
            <a:ext cx="10515600" cy="1325563"/>
          </a:xfrm>
        </p:spPr>
        <p:txBody>
          <a:bodyPr>
            <a:normAutofit/>
          </a:bodyPr>
          <a:lstStyle/>
          <a:p>
            <a:pPr algn="ctr"/>
            <a:r>
              <a:rPr lang="en-FR" sz="6000" b="1" dirty="0">
                <a:solidFill>
                  <a:schemeClr val="bg1"/>
                </a:solidFill>
                <a:latin typeface="Arial" panose="020B0604020202020204" pitchFamily="34" charset="0"/>
                <a:ea typeface="Verdana" panose="020B0604030504040204" pitchFamily="34" charset="0"/>
                <a:cs typeface="Arial" panose="020B0604020202020204" pitchFamily="34" charset="0"/>
              </a:rPr>
              <a:t>Thank you.</a:t>
            </a:r>
          </a:p>
        </p:txBody>
      </p:sp>
      <p:sp>
        <p:nvSpPr>
          <p:cNvPr id="4" name="CuadroTexto 3">
            <a:extLst>
              <a:ext uri="{FF2B5EF4-FFF2-40B4-BE49-F238E27FC236}">
                <a16:creationId xmlns:a16="http://schemas.microsoft.com/office/drawing/2014/main" id="{DA72FBD4-668B-EB1A-B593-B2BE34336172}"/>
              </a:ext>
            </a:extLst>
          </p:cNvPr>
          <p:cNvSpPr txBox="1"/>
          <p:nvPr/>
        </p:nvSpPr>
        <p:spPr>
          <a:xfrm>
            <a:off x="3824879" y="5950894"/>
            <a:ext cx="4542242" cy="52392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wmo.int</a:t>
            </a:r>
          </a:p>
        </p:txBody>
      </p:sp>
    </p:spTree>
    <p:extLst>
      <p:ext uri="{BB962C8B-B14F-4D97-AF65-F5344CB8AC3E}">
        <p14:creationId xmlns:p14="http://schemas.microsoft.com/office/powerpoint/2010/main" val="2600864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14d876b-62cc-43bb-abc1-9d013efad75e">
      <UserInfo>
        <DisplayName>Yuki Honda</DisplayName>
        <AccountId>151741</AccountId>
        <AccountType/>
      </UserInfo>
      <UserInfo>
        <DisplayName>Eunha Lim</DisplayName>
        <AccountId>50330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565FD8-2DDA-4874-A528-7291DA8AE30B}">
  <ds:schemaRefs>
    <ds:schemaRef ds:uri="http://schemas.microsoft.com/sharepoint/v3/contenttype/forms"/>
  </ds:schemaRefs>
</ds:datastoreItem>
</file>

<file path=customXml/itemProps2.xml><?xml version="1.0" encoding="utf-8"?>
<ds:datastoreItem xmlns:ds="http://schemas.openxmlformats.org/officeDocument/2006/customXml" ds:itemID="{64BA3B44-D623-4C2A-AA23-C7D80C044A73}">
  <ds:schemaRefs>
    <ds:schemaRef ds:uri="http://www.w3.org/XML/1998/namespace"/>
    <ds:schemaRef ds:uri="http://purl.org/dc/elements/1.1/"/>
    <ds:schemaRef ds:uri="http://schemas.microsoft.com/sharepoint/v3"/>
    <ds:schemaRef ds:uri="http://schemas.microsoft.com/office/infopath/2007/PartnerControls"/>
    <ds:schemaRef ds:uri="http://schemas.microsoft.com/office/2006/metadata/properties"/>
    <ds:schemaRef ds:uri="3c76eea2-c21a-46e1-8f98-cfc2ba460d51"/>
    <ds:schemaRef ds:uri="http://schemas.microsoft.com/office/2006/documentManagement/types"/>
    <ds:schemaRef ds:uri="http://schemas.openxmlformats.org/package/2006/metadata/core-properties"/>
    <ds:schemaRef ds:uri="96d886eb-95f6-47f3-bdfb-70dab5061c60"/>
    <ds:schemaRef ds:uri="http://purl.org/dc/dcmitype/"/>
    <ds:schemaRef ds:uri="http://purl.org/dc/terms/"/>
  </ds:schemaRefs>
</ds:datastoreItem>
</file>

<file path=customXml/itemProps3.xml><?xml version="1.0" encoding="utf-8"?>
<ds:datastoreItem xmlns:ds="http://schemas.openxmlformats.org/officeDocument/2006/customXml" ds:itemID="{9A321265-BBCA-494A-A7BD-88F85FE93F65}"/>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Widescreen</PresentationFormat>
  <Paragraphs>53</Paragraphs>
  <Slides>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Calibri</vt:lpstr>
      <vt:lpstr>Calibri Light</vt:lpstr>
      <vt:lpstr>Courier New</vt:lpstr>
      <vt:lpstr>Gill Sans MT</vt:lpstr>
      <vt:lpstr>Gill Sans Nova</vt:lpstr>
      <vt:lpstr>Symbol</vt:lpstr>
      <vt:lpstr>Office Theme</vt:lpstr>
      <vt:lpstr>2_Office Theme</vt:lpstr>
      <vt:lpstr>1_Office Theme</vt:lpstr>
      <vt:lpstr>PowerPoint Presentation</vt:lpstr>
      <vt:lpstr>Doc 8.4(3) Draft Recommendation: Demonstration of integration of products from non-traditional source into WIPPS</vt:lpstr>
      <vt:lpstr>PowerPoint Presentation</vt:lpstr>
      <vt:lpstr>Doc 8.4(3) Draft Recommendation: Demonstration of integration of products from non-traditional source into WIPPS</vt:lpstr>
      <vt:lpstr>Doc 8.4(3) Draft Recommendation: Demonstration of integration of products from non-traditional source into WIPPS</vt:lpstr>
      <vt:lpstr>Doc 8.4(3) Draft Recommendation: Demonstration of integration of products from non-traditional source into WIPPS</vt:lpstr>
      <vt:lpstr>Doc 8.4(3) Draft Recommendation: Demonstration of integration of products from non-traditional source into WIPPS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Klara Josipovic</dc:creator>
  <cp:lastModifiedBy>Eunha Lim</cp:lastModifiedBy>
  <cp:revision>1</cp:revision>
  <dcterms:created xsi:type="dcterms:W3CDTF">2024-01-11T14:19:20Z</dcterms:created>
  <dcterms:modified xsi:type="dcterms:W3CDTF">2024-04-17T10:41:08Z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_dlc_DocIdItemGuid">
    <vt:lpwstr>d9410c5b-4b37-4c8f-8899-06403149ffc9</vt:lpwstr>
  </property>
  <property fmtid="{D5CDD505-2E9C-101B-9397-08002B2CF9AE}" pid="4" name="MediaServiceImageTags">
    <vt:lpwstr/>
  </property>
</Properties>
</file>